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Lst>
  <p:sldSz cx="9753600" cy="73152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Trocchi" charset="1" panose="00000500000000000000"/>
      <p:regular r:id="rId8"/>
    </p:embeddedFont>
    <p:embeddedFont>
      <p:font typeface="Arimo" charset="1" panose="020B0604020202020204"/>
      <p:regular r:id="rId9"/>
    </p:embeddedFont>
    <p:embeddedFont>
      <p:font typeface="Arimo Bold" charset="1" panose="020B0704020202020204"/>
      <p:regular r:id="rId10"/>
    </p:embeddedFont>
    <p:embeddedFont>
      <p:font typeface="Arimo Italics" charset="1" panose="020B0604020202090204"/>
      <p:regular r:id="rId11"/>
    </p:embeddedFont>
    <p:embeddedFont>
      <p:font typeface="Arimo Bold Italics" charset="1" panose="020B0704020202090204"/>
      <p:regular r:id="rId12"/>
    </p:embeddedFont>
    <p:embeddedFont>
      <p:font typeface="One Little Font" charset="1" panose="00000500000000000000"/>
      <p:regular r:id="rId13"/>
    </p:embeddedFont>
    <p:embeddedFont>
      <p:font typeface="One Little Font Bold" charset="1" panose="00000800000000000000"/>
      <p:regular r:id="rId14"/>
    </p:embeddedFont>
    <p:embeddedFont>
      <p:font typeface="Lazydog" charset="1" panose="00000000000000000000"/>
      <p:regular r:id="rId15"/>
    </p:embeddedFont>
    <p:embeddedFont>
      <p:font typeface="More Sugar Thin" charset="1" panose="000000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slides/slide2.xml" Type="http://schemas.openxmlformats.org/officeDocument/2006/relationships/slide"/><Relationship Id="rId19" Target="slides/slide3.xml" Type="http://schemas.openxmlformats.org/officeDocument/2006/relationships/slide"/><Relationship Id="rId2" Target="presProps.xml" Type="http://schemas.openxmlformats.org/officeDocument/2006/relationships/presProps"/><Relationship Id="rId20" Target="slides/slide4.xml" Type="http://schemas.openxmlformats.org/officeDocument/2006/relationships/slide"/><Relationship Id="rId21" Target="slides/slide5.xml" Type="http://schemas.openxmlformats.org/officeDocument/2006/relationships/slide"/><Relationship Id="rId22" Target="slides/slide6.xml" Type="http://schemas.openxmlformats.org/officeDocument/2006/relationships/slide"/><Relationship Id="rId23" Target="slides/slide7.xml" Type="http://schemas.openxmlformats.org/officeDocument/2006/relationships/slide"/><Relationship Id="rId24" Target="slides/slide8.xml" Type="http://schemas.openxmlformats.org/officeDocument/2006/relationships/slide"/><Relationship Id="rId25" Target="slides/slide9.xml" Type="http://schemas.openxmlformats.org/officeDocument/2006/relationships/slide"/><Relationship Id="rId26" Target="slides/slide10.xml" Type="http://schemas.openxmlformats.org/officeDocument/2006/relationships/slide"/><Relationship Id="rId27" Target="slides/slide11.xml" Type="http://schemas.openxmlformats.org/officeDocument/2006/relationships/slide"/><Relationship Id="rId28" Target="slides/slide12.xml" Type="http://schemas.openxmlformats.org/officeDocument/2006/relationships/slide"/><Relationship Id="rId29" Target="slides/slide13.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11" Target="../media/image23.png" Type="http://schemas.openxmlformats.org/officeDocument/2006/relationships/image"/><Relationship Id="rId12" Target="../media/image24.svg" Type="http://schemas.openxmlformats.org/officeDocument/2006/relationships/image"/><Relationship Id="rId13" Target="../media/image33.png" Type="http://schemas.openxmlformats.org/officeDocument/2006/relationships/image"/><Relationship Id="rId14" Target="../media/image34.svg" Type="http://schemas.openxmlformats.org/officeDocument/2006/relationships/image"/><Relationship Id="rId2" Target="../media/image1.pn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 Id="rId9" Target="../media/image31.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6.png" Type="http://schemas.openxmlformats.org/officeDocument/2006/relationships/image"/><Relationship Id="rId11" Target="../media/image57.svg" Type="http://schemas.openxmlformats.org/officeDocument/2006/relationships/image"/><Relationship Id="rId12" Target="../media/image58.png" Type="http://schemas.openxmlformats.org/officeDocument/2006/relationships/image"/><Relationship Id="rId13" Target="../media/image59.svg" Type="http://schemas.openxmlformats.org/officeDocument/2006/relationships/image"/><Relationship Id="rId2" Target="../media/image48.png" Type="http://schemas.openxmlformats.org/officeDocument/2006/relationships/image"/><Relationship Id="rId3" Target="../media/image49.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0.png" Type="http://schemas.openxmlformats.org/officeDocument/2006/relationships/image"/><Relationship Id="rId3" Target="../media/image61.svg" Type="http://schemas.openxmlformats.org/officeDocument/2006/relationships/image"/><Relationship Id="rId4" Target="../media/image62.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13" Target="../media/image70.png" Type="http://schemas.openxmlformats.org/officeDocument/2006/relationships/image"/><Relationship Id="rId14" Target="../media/image71.svg" Type="http://schemas.openxmlformats.org/officeDocument/2006/relationships/image"/><Relationship Id="rId2" Target="../media/image63.png" Type="http://schemas.openxmlformats.org/officeDocument/2006/relationships/image"/><Relationship Id="rId3" Target="../media/image64.png" Type="http://schemas.openxmlformats.org/officeDocument/2006/relationships/image"/><Relationship Id="rId4" Target="../media/image65.svg" Type="http://schemas.openxmlformats.org/officeDocument/2006/relationships/image"/><Relationship Id="rId5" Target="../media/image66.png" Type="http://schemas.openxmlformats.org/officeDocument/2006/relationships/image"/><Relationship Id="rId6" Target="../media/image67.svg" Type="http://schemas.openxmlformats.org/officeDocument/2006/relationships/image"/><Relationship Id="rId7" Target="../media/image68.png" Type="http://schemas.openxmlformats.org/officeDocument/2006/relationships/image"/><Relationship Id="rId8" Target="../media/image69.svg" Type="http://schemas.openxmlformats.org/officeDocument/2006/relationships/image"/><Relationship Id="rId9" Target="../media/image8.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2" Target="../media/image18.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23.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11" Target="../media/image23.png" Type="http://schemas.openxmlformats.org/officeDocument/2006/relationships/image"/><Relationship Id="rId12" Target="../media/image24.svg" Type="http://schemas.openxmlformats.org/officeDocument/2006/relationships/image"/><Relationship Id="rId13" Target="../media/image33.png" Type="http://schemas.openxmlformats.org/officeDocument/2006/relationships/image"/><Relationship Id="rId14" Target="../media/image34.svg" Type="http://schemas.openxmlformats.org/officeDocument/2006/relationships/image"/><Relationship Id="rId2" Target="../media/image1.pn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 Id="rId9" Target="../media/image31.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2" Target="../media/image18.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23.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11" Target="../media/image23.png" Type="http://schemas.openxmlformats.org/officeDocument/2006/relationships/image"/><Relationship Id="rId12" Target="../media/image24.svg" Type="http://schemas.openxmlformats.org/officeDocument/2006/relationships/image"/><Relationship Id="rId13" Target="../media/image33.png" Type="http://schemas.openxmlformats.org/officeDocument/2006/relationships/image"/><Relationship Id="rId14" Target="../media/image34.svg" Type="http://schemas.openxmlformats.org/officeDocument/2006/relationships/image"/><Relationship Id="rId15" Target="../media/image35.png" Type="http://schemas.openxmlformats.org/officeDocument/2006/relationships/image"/><Relationship Id="rId16" Target="../media/image36.svg" Type="http://schemas.openxmlformats.org/officeDocument/2006/relationships/image"/><Relationship Id="rId17" Target="../media/image37.png" Type="http://schemas.openxmlformats.org/officeDocument/2006/relationships/image"/><Relationship Id="rId18" Target="../media/image38.png" Type="http://schemas.openxmlformats.org/officeDocument/2006/relationships/image"/><Relationship Id="rId2" Target="../media/image1.pn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 Id="rId9" Target="../media/image31.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2.svg" Type="http://schemas.openxmlformats.org/officeDocument/2006/relationships/image"/><Relationship Id="rId11" Target="../media/image43.png" Type="http://schemas.openxmlformats.org/officeDocument/2006/relationships/image"/><Relationship Id="rId12" Target="../media/image44.svg" Type="http://schemas.openxmlformats.org/officeDocument/2006/relationships/image"/><Relationship Id="rId13" Target="../media/image23.png" Type="http://schemas.openxmlformats.org/officeDocument/2006/relationships/image"/><Relationship Id="rId14" Target="../media/image24.svg" Type="http://schemas.openxmlformats.org/officeDocument/2006/relationships/image"/><Relationship Id="rId15" Target="../media/image45.png" Type="http://schemas.openxmlformats.org/officeDocument/2006/relationships/image"/><Relationship Id="rId16" Target="../media/image46.svg" Type="http://schemas.openxmlformats.org/officeDocument/2006/relationships/image"/><Relationship Id="rId17" Target="../media/image31.png" Type="http://schemas.openxmlformats.org/officeDocument/2006/relationships/image"/><Relationship Id="rId18" Target="../media/image32.svg" Type="http://schemas.openxmlformats.org/officeDocument/2006/relationships/image"/><Relationship Id="rId2" Target="../media/image1.pn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 Id="rId9" Target="../media/image41.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svg" Type="http://schemas.openxmlformats.org/officeDocument/2006/relationships/image"/><Relationship Id="rId12" Target="../media/image23.png" Type="http://schemas.openxmlformats.org/officeDocument/2006/relationships/image"/><Relationship Id="rId13" Target="../media/image24.svg" Type="http://schemas.openxmlformats.org/officeDocument/2006/relationships/image"/><Relationship Id="rId14" Target="../media/image45.png" Type="http://schemas.openxmlformats.org/officeDocument/2006/relationships/image"/><Relationship Id="rId15" Target="../media/image46.svg" Type="http://schemas.openxmlformats.org/officeDocument/2006/relationships/image"/><Relationship Id="rId16" Target="../media/image31.png" Type="http://schemas.openxmlformats.org/officeDocument/2006/relationships/image"/><Relationship Id="rId17" Target="../media/image32.svg" Type="http://schemas.openxmlformats.org/officeDocument/2006/relationships/image"/><Relationship Id="rId18" Target="../media/image35.png" Type="http://schemas.openxmlformats.org/officeDocument/2006/relationships/image"/><Relationship Id="rId19" Target="../media/image36.svg" Type="http://schemas.openxmlformats.org/officeDocument/2006/relationships/image"/><Relationship Id="rId2" Target="../media/image27.png" Type="http://schemas.openxmlformats.org/officeDocument/2006/relationships/image"/><Relationship Id="rId3" Target="../media/image2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41.png" Type="http://schemas.openxmlformats.org/officeDocument/2006/relationships/image"/><Relationship Id="rId9" Target="../media/image42.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svg" Type="http://schemas.openxmlformats.org/officeDocument/2006/relationships/image"/><Relationship Id="rId12" Target="../media/image23.png" Type="http://schemas.openxmlformats.org/officeDocument/2006/relationships/image"/><Relationship Id="rId13" Target="../media/image24.svg" Type="http://schemas.openxmlformats.org/officeDocument/2006/relationships/image"/><Relationship Id="rId14" Target="../media/image45.png" Type="http://schemas.openxmlformats.org/officeDocument/2006/relationships/image"/><Relationship Id="rId15" Target="../media/image46.svg" Type="http://schemas.openxmlformats.org/officeDocument/2006/relationships/image"/><Relationship Id="rId16" Target="../media/image31.png" Type="http://schemas.openxmlformats.org/officeDocument/2006/relationships/image"/><Relationship Id="rId17" Target="../media/image32.svg" Type="http://schemas.openxmlformats.org/officeDocument/2006/relationships/image"/><Relationship Id="rId18" Target="../media/image47.jpeg" Type="http://schemas.openxmlformats.org/officeDocument/2006/relationships/image"/><Relationship Id="rId2" Target="../media/image27.png" Type="http://schemas.openxmlformats.org/officeDocument/2006/relationships/image"/><Relationship Id="rId3" Target="../media/image2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41.png" Type="http://schemas.openxmlformats.org/officeDocument/2006/relationships/image"/><Relationship Id="rId9" Target="../media/image42.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13" Target="../media/image38.png" Type="http://schemas.openxmlformats.org/officeDocument/2006/relationships/image"/><Relationship Id="rId2" Target="../media/image18.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2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5208" t="-43995" r="-5633" b="-48981"/>
            </a:stretch>
          </a:blipFill>
        </p:spPr>
      </p:sp>
      <p:sp>
        <p:nvSpPr>
          <p:cNvPr name="Freeform 3" id="3"/>
          <p:cNvSpPr/>
          <p:nvPr/>
        </p:nvSpPr>
        <p:spPr>
          <a:xfrm flipH="false" flipV="false" rot="794486">
            <a:off x="7534319" y="4448278"/>
            <a:ext cx="4959125" cy="4084516"/>
          </a:xfrm>
          <a:custGeom>
            <a:avLst/>
            <a:gdLst/>
            <a:ahLst/>
            <a:cxnLst/>
            <a:rect r="r" b="b" t="t" l="l"/>
            <a:pathLst>
              <a:path h="4084516" w="4959125">
                <a:moveTo>
                  <a:pt x="0" y="0"/>
                </a:moveTo>
                <a:lnTo>
                  <a:pt x="4959125" y="0"/>
                </a:lnTo>
                <a:lnTo>
                  <a:pt x="4959125" y="4084515"/>
                </a:lnTo>
                <a:lnTo>
                  <a:pt x="0" y="40845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306295">
            <a:off x="-1559112" y="-2442730"/>
            <a:ext cx="4959125" cy="4084516"/>
          </a:xfrm>
          <a:custGeom>
            <a:avLst/>
            <a:gdLst/>
            <a:ahLst/>
            <a:cxnLst/>
            <a:rect r="r" b="b" t="t" l="l"/>
            <a:pathLst>
              <a:path h="4084516" w="4959125">
                <a:moveTo>
                  <a:pt x="0" y="0"/>
                </a:moveTo>
                <a:lnTo>
                  <a:pt x="4959125" y="0"/>
                </a:lnTo>
                <a:lnTo>
                  <a:pt x="4959125" y="4084516"/>
                </a:lnTo>
                <a:lnTo>
                  <a:pt x="0" y="40845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5400000">
            <a:off x="2369159" y="345120"/>
            <a:ext cx="4885495" cy="6749695"/>
            <a:chOff x="0" y="0"/>
            <a:chExt cx="5180262" cy="7156940"/>
          </a:xfrm>
        </p:grpSpPr>
        <p:sp>
          <p:nvSpPr>
            <p:cNvPr name="Freeform 6" id="6"/>
            <p:cNvSpPr/>
            <p:nvPr/>
          </p:nvSpPr>
          <p:spPr>
            <a:xfrm flipH="false" flipV="false" rot="0">
              <a:off x="-9098" y="-6509"/>
              <a:ext cx="5194593" cy="7188994"/>
            </a:xfrm>
            <a:custGeom>
              <a:avLst/>
              <a:gdLst/>
              <a:ahLst/>
              <a:cxnLst/>
              <a:rect r="r" b="b" t="t" l="l"/>
              <a:pathLst>
                <a:path h="7188994" w="5194593">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2"/>
                    <a:pt x="5167530" y="6532844"/>
                    <a:pt x="5167530" y="6532844"/>
                  </a:cubicBezTo>
                  <a:cubicBezTo>
                    <a:pt x="5150849" y="6748577"/>
                    <a:pt x="5036205" y="6959188"/>
                    <a:pt x="4839336" y="7070813"/>
                  </a:cubicBezTo>
                  <a:cubicBezTo>
                    <a:pt x="4688984" y="7156061"/>
                    <a:pt x="4490953" y="7171158"/>
                    <a:pt x="3564545" y="7160417"/>
                  </a:cubicBez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name="Group 7" id="7"/>
          <p:cNvGrpSpPr/>
          <p:nvPr/>
        </p:nvGrpSpPr>
        <p:grpSpPr>
          <a:xfrm rot="5400000">
            <a:off x="2474918" y="526189"/>
            <a:ext cx="4673976" cy="6387557"/>
            <a:chOff x="0" y="0"/>
            <a:chExt cx="5097098" cy="6965804"/>
          </a:xfrm>
        </p:grpSpPr>
        <p:sp>
          <p:nvSpPr>
            <p:cNvPr name="Freeform 8" id="8"/>
            <p:cNvSpPr/>
            <p:nvPr/>
          </p:nvSpPr>
          <p:spPr>
            <a:xfrm flipH="false" flipV="false" rot="0">
              <a:off x="-9098" y="-6509"/>
              <a:ext cx="5111428" cy="6997857"/>
            </a:xfrm>
            <a:custGeom>
              <a:avLst/>
              <a:gdLst/>
              <a:ahLst/>
              <a:cxnLst/>
              <a:rect r="r" b="b" t="t" l="l"/>
              <a:pathLst>
                <a:path h="6997857" w="5111428">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2" y="6969281"/>
                  </a:cubicBezTo>
                  <a:cubicBezTo>
                    <a:pt x="645952" y="6964004"/>
                    <a:pt x="384604" y="6997857"/>
                    <a:pt x="254278" y="6888700"/>
                  </a:cubicBezTo>
                  <a:cubicBezTo>
                    <a:pt x="145767" y="6797815"/>
                    <a:pt x="81795" y="6604503"/>
                    <a:pt x="63030" y="6404304"/>
                  </a:cubicBezTo>
                  <a:close/>
                </a:path>
              </a:pathLst>
            </a:custGeom>
            <a:solidFill>
              <a:srgbClr val="FFFAEB"/>
            </a:solidFill>
          </p:spPr>
        </p:sp>
      </p:grpSp>
      <p:sp>
        <p:nvSpPr>
          <p:cNvPr name="Freeform 9" id="9"/>
          <p:cNvSpPr/>
          <p:nvPr/>
        </p:nvSpPr>
        <p:spPr>
          <a:xfrm flipH="false" flipV="false" rot="137269">
            <a:off x="6747534" y="3726370"/>
            <a:ext cx="2527277" cy="2541137"/>
          </a:xfrm>
          <a:custGeom>
            <a:avLst/>
            <a:gdLst/>
            <a:ahLst/>
            <a:cxnLst/>
            <a:rect r="r" b="b" t="t" l="l"/>
            <a:pathLst>
              <a:path h="2541137" w="2527277">
                <a:moveTo>
                  <a:pt x="0" y="0"/>
                </a:moveTo>
                <a:lnTo>
                  <a:pt x="2527276" y="0"/>
                </a:lnTo>
                <a:lnTo>
                  <a:pt x="2527276" y="2541137"/>
                </a:lnTo>
                <a:lnTo>
                  <a:pt x="0" y="25411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4039864">
            <a:off x="8190561" y="1520685"/>
            <a:ext cx="547008" cy="531865"/>
          </a:xfrm>
          <a:custGeom>
            <a:avLst/>
            <a:gdLst/>
            <a:ahLst/>
            <a:cxnLst/>
            <a:rect r="r" b="b" t="t" l="l"/>
            <a:pathLst>
              <a:path h="531865" w="547008">
                <a:moveTo>
                  <a:pt x="0" y="0"/>
                </a:moveTo>
                <a:lnTo>
                  <a:pt x="547008" y="0"/>
                </a:lnTo>
                <a:lnTo>
                  <a:pt x="547008" y="531865"/>
                </a:lnTo>
                <a:lnTo>
                  <a:pt x="0" y="531865"/>
                </a:lnTo>
                <a:lnTo>
                  <a:pt x="0" y="0"/>
                </a:lnTo>
                <a:close/>
              </a:path>
            </a:pathLst>
          </a:custGeom>
          <a:blipFill>
            <a:blip r:embed="rId9">
              <a:extLst>
                <a:ext uri="{96DAC541-7B7A-43D3-8B79-37D633B846F1}">
                  <asvg:svgBlip xmlns:asvg="http://schemas.microsoft.com/office/drawing/2016/SVG/main" r:embed="rId10"/>
                </a:ext>
              </a:extLst>
            </a:blip>
            <a:stretch>
              <a:fillRect l="-49862" t="-47964" r="0" b="0"/>
            </a:stretch>
          </a:blipFill>
        </p:spPr>
      </p:sp>
      <p:sp>
        <p:nvSpPr>
          <p:cNvPr name="Freeform 11" id="11"/>
          <p:cNvSpPr/>
          <p:nvPr/>
        </p:nvSpPr>
        <p:spPr>
          <a:xfrm flipH="false" flipV="false" rot="-1218555">
            <a:off x="1150416" y="4053813"/>
            <a:ext cx="954804" cy="1496132"/>
          </a:xfrm>
          <a:custGeom>
            <a:avLst/>
            <a:gdLst/>
            <a:ahLst/>
            <a:cxnLst/>
            <a:rect r="r" b="b" t="t" l="l"/>
            <a:pathLst>
              <a:path h="1496132" w="954804">
                <a:moveTo>
                  <a:pt x="0" y="0"/>
                </a:moveTo>
                <a:lnTo>
                  <a:pt x="954804" y="0"/>
                </a:lnTo>
                <a:lnTo>
                  <a:pt x="954804" y="1496132"/>
                </a:lnTo>
                <a:lnTo>
                  <a:pt x="0" y="149613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2" id="12"/>
          <p:cNvSpPr/>
          <p:nvPr/>
        </p:nvSpPr>
        <p:spPr>
          <a:xfrm flipH="false" flipV="false" rot="1094642">
            <a:off x="2336891" y="5257873"/>
            <a:ext cx="873741" cy="269767"/>
          </a:xfrm>
          <a:custGeom>
            <a:avLst/>
            <a:gdLst/>
            <a:ahLst/>
            <a:cxnLst/>
            <a:rect r="r" b="b" t="t" l="l"/>
            <a:pathLst>
              <a:path h="269767" w="873741">
                <a:moveTo>
                  <a:pt x="0" y="0"/>
                </a:moveTo>
                <a:lnTo>
                  <a:pt x="873741" y="0"/>
                </a:lnTo>
                <a:lnTo>
                  <a:pt x="873741" y="269767"/>
                </a:lnTo>
                <a:lnTo>
                  <a:pt x="0" y="26976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 id="13"/>
          <p:cNvSpPr/>
          <p:nvPr/>
        </p:nvSpPr>
        <p:spPr>
          <a:xfrm flipH="false" flipV="false" rot="-344091">
            <a:off x="154467" y="997980"/>
            <a:ext cx="1915014" cy="1577275"/>
          </a:xfrm>
          <a:custGeom>
            <a:avLst/>
            <a:gdLst/>
            <a:ahLst/>
            <a:cxnLst/>
            <a:rect r="r" b="b" t="t" l="l"/>
            <a:pathLst>
              <a:path h="1577275" w="1915014">
                <a:moveTo>
                  <a:pt x="0" y="0"/>
                </a:moveTo>
                <a:lnTo>
                  <a:pt x="1915014" y="0"/>
                </a:lnTo>
                <a:lnTo>
                  <a:pt x="1915014" y="1577275"/>
                </a:lnTo>
                <a:lnTo>
                  <a:pt x="0" y="157727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4" id="14"/>
          <p:cNvSpPr/>
          <p:nvPr/>
        </p:nvSpPr>
        <p:spPr>
          <a:xfrm flipH="false" flipV="false" rot="300383">
            <a:off x="2337056" y="1690427"/>
            <a:ext cx="282585" cy="354845"/>
          </a:xfrm>
          <a:custGeom>
            <a:avLst/>
            <a:gdLst/>
            <a:ahLst/>
            <a:cxnLst/>
            <a:rect r="r" b="b" t="t" l="l"/>
            <a:pathLst>
              <a:path h="354845" w="282585">
                <a:moveTo>
                  <a:pt x="0" y="0"/>
                </a:moveTo>
                <a:lnTo>
                  <a:pt x="282586" y="0"/>
                </a:lnTo>
                <a:lnTo>
                  <a:pt x="282586" y="354845"/>
                </a:lnTo>
                <a:lnTo>
                  <a:pt x="0" y="35484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5" id="15"/>
          <p:cNvSpPr txBox="true"/>
          <p:nvPr/>
        </p:nvSpPr>
        <p:spPr>
          <a:xfrm rot="0">
            <a:off x="2378211" y="2815042"/>
            <a:ext cx="4867390" cy="2000250"/>
          </a:xfrm>
          <a:prstGeom prst="rect">
            <a:avLst/>
          </a:prstGeom>
        </p:spPr>
        <p:txBody>
          <a:bodyPr anchor="t" rtlCol="false" tIns="0" lIns="0" bIns="0" rIns="0">
            <a:spAutoFit/>
          </a:bodyPr>
          <a:lstStyle/>
          <a:p>
            <a:pPr algn="ctr">
              <a:lnSpc>
                <a:spcPts val="7649"/>
              </a:lnSpc>
            </a:pPr>
            <a:r>
              <a:rPr lang="en-US" sz="8499">
                <a:solidFill>
                  <a:srgbClr val="1D1D1B"/>
                </a:solidFill>
                <a:latin typeface="One Little Font"/>
              </a:rPr>
              <a:t>PROCEDURE TEXT</a:t>
            </a:r>
          </a:p>
        </p:txBody>
      </p:sp>
      <p:sp>
        <p:nvSpPr>
          <p:cNvPr name="TextBox 16" id="16"/>
          <p:cNvSpPr txBox="true"/>
          <p:nvPr/>
        </p:nvSpPr>
        <p:spPr>
          <a:xfrm rot="0">
            <a:off x="2925992" y="5440829"/>
            <a:ext cx="3771829" cy="260350"/>
          </a:xfrm>
          <a:prstGeom prst="rect">
            <a:avLst/>
          </a:prstGeom>
        </p:spPr>
        <p:txBody>
          <a:bodyPr anchor="t" rtlCol="false" tIns="0" lIns="0" bIns="0" rIns="0">
            <a:spAutoFit/>
          </a:bodyPr>
          <a:lstStyle/>
          <a:p>
            <a:pPr algn="ctr">
              <a:lnSpc>
                <a:spcPts val="1999"/>
              </a:lnSpc>
            </a:pPr>
            <a:r>
              <a:rPr lang="en-US" sz="1999">
                <a:solidFill>
                  <a:srgbClr val="1D1D1B"/>
                </a:solidFill>
                <a:latin typeface="More Sugar Thin"/>
              </a:rPr>
              <a:t>by Tiur Roganda</a:t>
            </a:r>
          </a:p>
        </p:txBody>
      </p:sp>
      <p:sp>
        <p:nvSpPr>
          <p:cNvPr name="Freeform 17" id="17"/>
          <p:cNvSpPr/>
          <p:nvPr/>
        </p:nvSpPr>
        <p:spPr>
          <a:xfrm flipH="true" flipV="false" rot="-446010">
            <a:off x="2159159" y="818660"/>
            <a:ext cx="203386" cy="255393"/>
          </a:xfrm>
          <a:custGeom>
            <a:avLst/>
            <a:gdLst/>
            <a:ahLst/>
            <a:cxnLst/>
            <a:rect r="r" b="b" t="t" l="l"/>
            <a:pathLst>
              <a:path h="255393" w="203386">
                <a:moveTo>
                  <a:pt x="203386" y="0"/>
                </a:moveTo>
                <a:lnTo>
                  <a:pt x="0" y="0"/>
                </a:lnTo>
                <a:lnTo>
                  <a:pt x="0" y="255393"/>
                </a:lnTo>
                <a:lnTo>
                  <a:pt x="203386" y="255393"/>
                </a:lnTo>
                <a:lnTo>
                  <a:pt x="203386"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8" id="18"/>
          <p:cNvSpPr/>
          <p:nvPr/>
        </p:nvSpPr>
        <p:spPr>
          <a:xfrm flipH="false" flipV="false" rot="6630028">
            <a:off x="783372" y="4879599"/>
            <a:ext cx="547008" cy="531865"/>
          </a:xfrm>
          <a:custGeom>
            <a:avLst/>
            <a:gdLst/>
            <a:ahLst/>
            <a:cxnLst/>
            <a:rect r="r" b="b" t="t" l="l"/>
            <a:pathLst>
              <a:path h="531865" w="547008">
                <a:moveTo>
                  <a:pt x="0" y="0"/>
                </a:moveTo>
                <a:lnTo>
                  <a:pt x="547008" y="0"/>
                </a:lnTo>
                <a:lnTo>
                  <a:pt x="547008" y="531865"/>
                </a:lnTo>
                <a:lnTo>
                  <a:pt x="0" y="531865"/>
                </a:lnTo>
                <a:lnTo>
                  <a:pt x="0" y="0"/>
                </a:lnTo>
                <a:close/>
              </a:path>
            </a:pathLst>
          </a:custGeom>
          <a:blipFill>
            <a:blip r:embed="rId9">
              <a:extLst>
                <a:ext uri="{96DAC541-7B7A-43D3-8B79-37D633B846F1}">
                  <asvg:svgBlip xmlns:asvg="http://schemas.microsoft.com/office/drawing/2016/SVG/main" r:embed="rId10"/>
                </a:ext>
              </a:extLst>
            </a:blip>
            <a:stretch>
              <a:fillRect l="-49862" t="-47964"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5208" t="-43995" r="-5633" b="-48981"/>
            </a:stretch>
          </a:blipFill>
        </p:spPr>
      </p:sp>
      <p:sp>
        <p:nvSpPr>
          <p:cNvPr name="Freeform 3" id="3"/>
          <p:cNvSpPr/>
          <p:nvPr/>
        </p:nvSpPr>
        <p:spPr>
          <a:xfrm flipH="false" flipV="false" rot="1000273">
            <a:off x="6657349" y="4158120"/>
            <a:ext cx="5160275" cy="4250190"/>
          </a:xfrm>
          <a:custGeom>
            <a:avLst/>
            <a:gdLst/>
            <a:ahLst/>
            <a:cxnLst/>
            <a:rect r="r" b="b" t="t" l="l"/>
            <a:pathLst>
              <a:path h="4250190" w="5160275">
                <a:moveTo>
                  <a:pt x="0" y="0"/>
                </a:moveTo>
                <a:lnTo>
                  <a:pt x="5160275" y="0"/>
                </a:lnTo>
                <a:lnTo>
                  <a:pt x="5160275" y="4250190"/>
                </a:lnTo>
                <a:lnTo>
                  <a:pt x="0" y="425019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500700">
            <a:off x="-2139855" y="-504108"/>
            <a:ext cx="5243549" cy="4318778"/>
          </a:xfrm>
          <a:custGeom>
            <a:avLst/>
            <a:gdLst/>
            <a:ahLst/>
            <a:cxnLst/>
            <a:rect r="r" b="b" t="t" l="l"/>
            <a:pathLst>
              <a:path h="4318778" w="5243549">
                <a:moveTo>
                  <a:pt x="0" y="0"/>
                </a:moveTo>
                <a:lnTo>
                  <a:pt x="5243549" y="0"/>
                </a:lnTo>
                <a:lnTo>
                  <a:pt x="5243549" y="4318777"/>
                </a:lnTo>
                <a:lnTo>
                  <a:pt x="0" y="431877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5400000">
            <a:off x="4100372" y="-2252545"/>
            <a:ext cx="1612143" cy="8571180"/>
            <a:chOff x="0" y="0"/>
            <a:chExt cx="1712938" cy="9107071"/>
          </a:xfrm>
        </p:grpSpPr>
        <p:sp>
          <p:nvSpPr>
            <p:cNvPr name="Freeform 6" id="6"/>
            <p:cNvSpPr/>
            <p:nvPr/>
          </p:nvSpPr>
          <p:spPr>
            <a:xfrm flipH="false" flipV="false" rot="0">
              <a:off x="-9098" y="-6509"/>
              <a:ext cx="1727269" cy="9139125"/>
            </a:xfrm>
            <a:custGeom>
              <a:avLst/>
              <a:gdLst/>
              <a:ahLst/>
              <a:cxnLst/>
              <a:rect r="r" b="b" t="t" l="l"/>
              <a:pathLst>
                <a:path h="9139125" w="1727269">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0"/>
                    <a:pt x="803168" y="9110549"/>
                  </a:cubicBezTo>
                  <a:cubicBezTo>
                    <a:pt x="645952" y="9105271"/>
                    <a:pt x="384604" y="9139125"/>
                    <a:pt x="254278" y="9029967"/>
                  </a:cubicBezTo>
                  <a:cubicBezTo>
                    <a:pt x="145767" y="8939082"/>
                    <a:pt x="81795" y="8745770"/>
                    <a:pt x="63030" y="8545572"/>
                  </a:cubicBezTo>
                  <a:close/>
                </a:path>
              </a:pathLst>
            </a:custGeom>
            <a:solidFill>
              <a:srgbClr val="FFFAEB"/>
            </a:solidFill>
          </p:spPr>
        </p:sp>
      </p:grpSp>
      <p:grpSp>
        <p:nvGrpSpPr>
          <p:cNvPr name="Group 7" id="7"/>
          <p:cNvGrpSpPr/>
          <p:nvPr/>
        </p:nvGrpSpPr>
        <p:grpSpPr>
          <a:xfrm rot="5400000">
            <a:off x="465669" y="3501769"/>
            <a:ext cx="1929014" cy="1836030"/>
            <a:chOff x="0" y="0"/>
            <a:chExt cx="3746978" cy="3566364"/>
          </a:xfrm>
        </p:grpSpPr>
        <p:sp>
          <p:nvSpPr>
            <p:cNvPr name="Freeform 8" id="8"/>
            <p:cNvSpPr/>
            <p:nvPr/>
          </p:nvSpPr>
          <p:spPr>
            <a:xfrm flipH="false" flipV="false" rot="0">
              <a:off x="-9098" y="-6509"/>
              <a:ext cx="3761309" cy="3598417"/>
            </a:xfrm>
            <a:custGeom>
              <a:avLst/>
              <a:gdLst/>
              <a:ahLst/>
              <a:cxnLst/>
              <a:rect r="r" b="b" t="t" l="l"/>
              <a:pathLst>
                <a:path h="3598417" w="3761309">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868236" y="6965"/>
                  </a:cubicBezTo>
                  <a:cubicBezTo>
                    <a:pt x="3084984" y="16819"/>
                    <a:pt x="3289299" y="36481"/>
                    <a:pt x="3423487" y="101690"/>
                  </a:cubicBezTo>
                  <a:cubicBezTo>
                    <a:pt x="3679533" y="226120"/>
                    <a:pt x="3761309" y="459160"/>
                    <a:pt x="3755821" y="704684"/>
                  </a:cubicBezTo>
                  <a:cubicBezTo>
                    <a:pt x="3755821" y="704684"/>
                    <a:pt x="3712533" y="1013073"/>
                    <a:pt x="3719966" y="1248607"/>
                  </a:cubicBezTo>
                  <a:cubicBezTo>
                    <a:pt x="3727090" y="2746665"/>
                    <a:pt x="3734246" y="2942268"/>
                    <a:pt x="3734246" y="2942268"/>
                  </a:cubicBezTo>
                  <a:cubicBezTo>
                    <a:pt x="3717565" y="3158000"/>
                    <a:pt x="3602920" y="3368612"/>
                    <a:pt x="3406052" y="3480236"/>
                  </a:cubicBezTo>
                  <a:cubicBezTo>
                    <a:pt x="3255700" y="3565485"/>
                    <a:pt x="3057669" y="3580583"/>
                    <a:pt x="2423077" y="3569841"/>
                  </a:cubicBezTo>
                  <a:cubicBezTo>
                    <a:pt x="645952" y="3564564"/>
                    <a:pt x="384604" y="3598417"/>
                    <a:pt x="254278" y="3489260"/>
                  </a:cubicBezTo>
                  <a:cubicBezTo>
                    <a:pt x="145767" y="3398374"/>
                    <a:pt x="81795" y="3205063"/>
                    <a:pt x="63030" y="3004864"/>
                  </a:cubicBezTo>
                  <a:close/>
                </a:path>
              </a:pathLst>
            </a:custGeom>
            <a:solidFill>
              <a:srgbClr val="E4C7A9"/>
            </a:solidFill>
          </p:spPr>
        </p:sp>
      </p:grpSp>
      <p:grpSp>
        <p:nvGrpSpPr>
          <p:cNvPr name="Group 9" id="9"/>
          <p:cNvGrpSpPr/>
          <p:nvPr/>
        </p:nvGrpSpPr>
        <p:grpSpPr>
          <a:xfrm rot="-5400000">
            <a:off x="2680758" y="3374194"/>
            <a:ext cx="1929014" cy="2091180"/>
            <a:chOff x="0" y="0"/>
            <a:chExt cx="3762791" cy="4079119"/>
          </a:xfrm>
        </p:grpSpPr>
        <p:sp>
          <p:nvSpPr>
            <p:cNvPr name="Freeform 10" id="10"/>
            <p:cNvSpPr/>
            <p:nvPr/>
          </p:nvSpPr>
          <p:spPr>
            <a:xfrm flipH="false" flipV="false" rot="0">
              <a:off x="-9098" y="-6509"/>
              <a:ext cx="3777122" cy="4111172"/>
            </a:xfrm>
            <a:custGeom>
              <a:avLst/>
              <a:gdLst/>
              <a:ahLst/>
              <a:cxnLst/>
              <a:rect r="r" b="b" t="t" l="l"/>
              <a:pathLst>
                <a:path h="4111172" w="3777122">
                  <a:moveTo>
                    <a:pt x="63030" y="3517619"/>
                  </a:moveTo>
                  <a:cubicBezTo>
                    <a:pt x="63030" y="3517619"/>
                    <a:pt x="0" y="3271055"/>
                    <a:pt x="10218" y="1214762"/>
                  </a:cubicBezTo>
                  <a:cubicBezTo>
                    <a:pt x="18651" y="990971"/>
                    <a:pt x="65033" y="645332"/>
                    <a:pt x="65033" y="645332"/>
                  </a:cubicBezTo>
                  <a:cubicBezTo>
                    <a:pt x="82233" y="502466"/>
                    <a:pt x="56685" y="337866"/>
                    <a:pt x="181385" y="223925"/>
                  </a:cubicBezTo>
                  <a:cubicBezTo>
                    <a:pt x="346794" y="72788"/>
                    <a:pt x="621643" y="0"/>
                    <a:pt x="2884049" y="6965"/>
                  </a:cubicBezTo>
                  <a:cubicBezTo>
                    <a:pt x="3100797" y="16819"/>
                    <a:pt x="3305112" y="36481"/>
                    <a:pt x="3439301" y="101690"/>
                  </a:cubicBezTo>
                  <a:cubicBezTo>
                    <a:pt x="3695347" y="226120"/>
                    <a:pt x="3777122" y="459160"/>
                    <a:pt x="3771634" y="704684"/>
                  </a:cubicBezTo>
                  <a:cubicBezTo>
                    <a:pt x="3771634" y="704684"/>
                    <a:pt x="3728346" y="1013073"/>
                    <a:pt x="3735779" y="1248607"/>
                  </a:cubicBezTo>
                  <a:cubicBezTo>
                    <a:pt x="3742903" y="3259420"/>
                    <a:pt x="3750060" y="3455023"/>
                    <a:pt x="3750060" y="3455023"/>
                  </a:cubicBezTo>
                  <a:cubicBezTo>
                    <a:pt x="3733378" y="3670755"/>
                    <a:pt x="3618734" y="3881367"/>
                    <a:pt x="3421865" y="3992991"/>
                  </a:cubicBezTo>
                  <a:cubicBezTo>
                    <a:pt x="3271513" y="4078240"/>
                    <a:pt x="3073482" y="4093338"/>
                    <a:pt x="2435671" y="4082596"/>
                  </a:cubicBezTo>
                  <a:cubicBezTo>
                    <a:pt x="645952" y="4077319"/>
                    <a:pt x="384604" y="4111172"/>
                    <a:pt x="254278" y="4002015"/>
                  </a:cubicBezTo>
                  <a:cubicBezTo>
                    <a:pt x="145767" y="3911130"/>
                    <a:pt x="81795" y="3717818"/>
                    <a:pt x="63030" y="3517619"/>
                  </a:cubicBezTo>
                  <a:close/>
                </a:path>
              </a:pathLst>
            </a:custGeom>
            <a:solidFill>
              <a:srgbClr val="EEC51D"/>
            </a:solidFill>
          </p:spPr>
        </p:sp>
      </p:grpSp>
      <p:grpSp>
        <p:nvGrpSpPr>
          <p:cNvPr name="Group 11" id="11"/>
          <p:cNvGrpSpPr/>
          <p:nvPr/>
        </p:nvGrpSpPr>
        <p:grpSpPr>
          <a:xfrm rot="5400000">
            <a:off x="7422393" y="3419130"/>
            <a:ext cx="1726966" cy="1903220"/>
            <a:chOff x="0" y="0"/>
            <a:chExt cx="3236089" cy="3566364"/>
          </a:xfrm>
        </p:grpSpPr>
        <p:sp>
          <p:nvSpPr>
            <p:cNvPr name="Freeform 12" id="12"/>
            <p:cNvSpPr/>
            <p:nvPr/>
          </p:nvSpPr>
          <p:spPr>
            <a:xfrm flipH="false" flipV="false" rot="0">
              <a:off x="-9098" y="-6509"/>
              <a:ext cx="3250420" cy="3598417"/>
            </a:xfrm>
            <a:custGeom>
              <a:avLst/>
              <a:gdLst/>
              <a:ahLst/>
              <a:cxnLst/>
              <a:rect r="r" b="b" t="t" l="l"/>
              <a:pathLst>
                <a:path h="3598417" w="3250420">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357346" y="6965"/>
                  </a:cubicBezTo>
                  <a:cubicBezTo>
                    <a:pt x="2574095" y="16819"/>
                    <a:pt x="2778410" y="36481"/>
                    <a:pt x="2912598" y="101690"/>
                  </a:cubicBezTo>
                  <a:cubicBezTo>
                    <a:pt x="3168644" y="226120"/>
                    <a:pt x="3250419" y="459160"/>
                    <a:pt x="3244932" y="704684"/>
                  </a:cubicBezTo>
                  <a:cubicBezTo>
                    <a:pt x="3244932" y="704684"/>
                    <a:pt x="3201644" y="1013073"/>
                    <a:pt x="3209077" y="1248607"/>
                  </a:cubicBezTo>
                  <a:cubicBezTo>
                    <a:pt x="3216200" y="2746665"/>
                    <a:pt x="3223357" y="2942268"/>
                    <a:pt x="3223357" y="2942268"/>
                  </a:cubicBezTo>
                  <a:cubicBezTo>
                    <a:pt x="3206675" y="3158000"/>
                    <a:pt x="3092031" y="3368612"/>
                    <a:pt x="2895162" y="3480236"/>
                  </a:cubicBezTo>
                  <a:cubicBezTo>
                    <a:pt x="2744811" y="3565485"/>
                    <a:pt x="2546780" y="3580583"/>
                    <a:pt x="2016205" y="3569841"/>
                  </a:cubicBezTo>
                  <a:cubicBezTo>
                    <a:pt x="645952" y="3564564"/>
                    <a:pt x="384604" y="3598417"/>
                    <a:pt x="254278" y="3489260"/>
                  </a:cubicBezTo>
                  <a:cubicBezTo>
                    <a:pt x="145767" y="3398374"/>
                    <a:pt x="81795" y="3205063"/>
                    <a:pt x="63030" y="3004864"/>
                  </a:cubicBezTo>
                  <a:close/>
                </a:path>
              </a:pathLst>
            </a:custGeom>
            <a:solidFill>
              <a:srgbClr val="E4C7A9"/>
            </a:solidFill>
          </p:spPr>
        </p:sp>
      </p:grpSp>
      <p:sp>
        <p:nvSpPr>
          <p:cNvPr name="Freeform 13" id="13"/>
          <p:cNvSpPr/>
          <p:nvPr/>
        </p:nvSpPr>
        <p:spPr>
          <a:xfrm flipH="false" flipV="false" rot="8800367">
            <a:off x="367663" y="3954975"/>
            <a:ext cx="506381" cy="492363"/>
          </a:xfrm>
          <a:custGeom>
            <a:avLst/>
            <a:gdLst/>
            <a:ahLst/>
            <a:cxnLst/>
            <a:rect r="r" b="b" t="t" l="l"/>
            <a:pathLst>
              <a:path h="492363" w="506381">
                <a:moveTo>
                  <a:pt x="0" y="0"/>
                </a:moveTo>
                <a:lnTo>
                  <a:pt x="506381" y="0"/>
                </a:lnTo>
                <a:lnTo>
                  <a:pt x="506381" y="492363"/>
                </a:lnTo>
                <a:lnTo>
                  <a:pt x="0" y="492363"/>
                </a:lnTo>
                <a:lnTo>
                  <a:pt x="0" y="0"/>
                </a:lnTo>
                <a:close/>
              </a:path>
            </a:pathLst>
          </a:custGeom>
          <a:blipFill>
            <a:blip r:embed="rId7">
              <a:extLst>
                <a:ext uri="{96DAC541-7B7A-43D3-8B79-37D633B846F1}">
                  <asvg:svgBlip xmlns:asvg="http://schemas.microsoft.com/office/drawing/2016/SVG/main" r:embed="rId8"/>
                </a:ext>
              </a:extLst>
            </a:blip>
            <a:stretch>
              <a:fillRect l="-49862" t="-47964" r="0" b="0"/>
            </a:stretch>
          </a:blipFill>
        </p:spPr>
      </p:sp>
      <p:sp>
        <p:nvSpPr>
          <p:cNvPr name="TextBox 14" id="14"/>
          <p:cNvSpPr txBox="true"/>
          <p:nvPr/>
        </p:nvSpPr>
        <p:spPr>
          <a:xfrm rot="0">
            <a:off x="799594" y="1357120"/>
            <a:ext cx="8154411" cy="1365683"/>
          </a:xfrm>
          <a:prstGeom prst="rect">
            <a:avLst/>
          </a:prstGeom>
        </p:spPr>
        <p:txBody>
          <a:bodyPr anchor="t" rtlCol="false" tIns="0" lIns="0" bIns="0" rIns="0">
            <a:spAutoFit/>
          </a:bodyPr>
          <a:lstStyle/>
          <a:p>
            <a:pPr algn="ctr">
              <a:lnSpc>
                <a:spcPts val="5333"/>
              </a:lnSpc>
            </a:pPr>
            <a:r>
              <a:rPr lang="en-US" sz="4848">
                <a:solidFill>
                  <a:srgbClr val="1D1D1B"/>
                </a:solidFill>
                <a:latin typeface="One Little Font"/>
              </a:rPr>
              <a:t>PARTS (STRUCTURE ) OF PROCEDURE TEXT</a:t>
            </a:r>
          </a:p>
        </p:txBody>
      </p:sp>
      <p:sp>
        <p:nvSpPr>
          <p:cNvPr name="Freeform 15" id="15"/>
          <p:cNvSpPr/>
          <p:nvPr/>
        </p:nvSpPr>
        <p:spPr>
          <a:xfrm flipH="false" flipV="false" rot="4914919">
            <a:off x="2454889" y="5865933"/>
            <a:ext cx="588126" cy="748014"/>
          </a:xfrm>
          <a:custGeom>
            <a:avLst/>
            <a:gdLst/>
            <a:ahLst/>
            <a:cxnLst/>
            <a:rect r="r" b="b" t="t" l="l"/>
            <a:pathLst>
              <a:path h="748014" w="588126">
                <a:moveTo>
                  <a:pt x="0" y="0"/>
                </a:moveTo>
                <a:lnTo>
                  <a:pt x="588126" y="0"/>
                </a:lnTo>
                <a:lnTo>
                  <a:pt x="588126" y="748015"/>
                </a:lnTo>
                <a:lnTo>
                  <a:pt x="0" y="74801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true" flipV="false" rot="-2237487">
            <a:off x="7750184" y="-218373"/>
            <a:ext cx="698089" cy="822491"/>
          </a:xfrm>
          <a:custGeom>
            <a:avLst/>
            <a:gdLst/>
            <a:ahLst/>
            <a:cxnLst/>
            <a:rect r="r" b="b" t="t" l="l"/>
            <a:pathLst>
              <a:path h="822491" w="698089">
                <a:moveTo>
                  <a:pt x="698089" y="0"/>
                </a:moveTo>
                <a:lnTo>
                  <a:pt x="0" y="0"/>
                </a:lnTo>
                <a:lnTo>
                  <a:pt x="0" y="822491"/>
                </a:lnTo>
                <a:lnTo>
                  <a:pt x="698089" y="822491"/>
                </a:lnTo>
                <a:lnTo>
                  <a:pt x="698089"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true" flipV="false" rot="1135814">
            <a:off x="8546893" y="2091260"/>
            <a:ext cx="1525167" cy="1736732"/>
          </a:xfrm>
          <a:custGeom>
            <a:avLst/>
            <a:gdLst/>
            <a:ahLst/>
            <a:cxnLst/>
            <a:rect r="r" b="b" t="t" l="l"/>
            <a:pathLst>
              <a:path h="1736732" w="1525167">
                <a:moveTo>
                  <a:pt x="1525166" y="0"/>
                </a:moveTo>
                <a:lnTo>
                  <a:pt x="0" y="0"/>
                </a:lnTo>
                <a:lnTo>
                  <a:pt x="0" y="1736732"/>
                </a:lnTo>
                <a:lnTo>
                  <a:pt x="1525166" y="1736732"/>
                </a:lnTo>
                <a:lnTo>
                  <a:pt x="1525166"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8" id="18"/>
          <p:cNvGrpSpPr/>
          <p:nvPr/>
        </p:nvGrpSpPr>
        <p:grpSpPr>
          <a:xfrm rot="-5400000">
            <a:off x="5068968" y="3410114"/>
            <a:ext cx="1887185" cy="1977512"/>
            <a:chOff x="0" y="0"/>
            <a:chExt cx="3403463" cy="3566364"/>
          </a:xfrm>
        </p:grpSpPr>
        <p:sp>
          <p:nvSpPr>
            <p:cNvPr name="Freeform 19" id="19"/>
            <p:cNvSpPr/>
            <p:nvPr/>
          </p:nvSpPr>
          <p:spPr>
            <a:xfrm flipH="false" flipV="false" rot="0">
              <a:off x="-9098" y="-6509"/>
              <a:ext cx="3417794" cy="3598417"/>
            </a:xfrm>
            <a:custGeom>
              <a:avLst/>
              <a:gdLst/>
              <a:ahLst/>
              <a:cxnLst/>
              <a:rect r="r" b="b" t="t" l="l"/>
              <a:pathLst>
                <a:path h="3598417" w="3417794">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524721" y="6965"/>
                  </a:cubicBezTo>
                  <a:cubicBezTo>
                    <a:pt x="2741469" y="16819"/>
                    <a:pt x="2945784" y="36481"/>
                    <a:pt x="3079972" y="101690"/>
                  </a:cubicBezTo>
                  <a:cubicBezTo>
                    <a:pt x="3336018" y="226120"/>
                    <a:pt x="3417793" y="459160"/>
                    <a:pt x="3412306" y="704684"/>
                  </a:cubicBezTo>
                  <a:cubicBezTo>
                    <a:pt x="3412306" y="704684"/>
                    <a:pt x="3369018" y="1013073"/>
                    <a:pt x="3376451" y="1248607"/>
                  </a:cubicBezTo>
                  <a:cubicBezTo>
                    <a:pt x="3383575" y="2746665"/>
                    <a:pt x="3390731" y="2942268"/>
                    <a:pt x="3390731" y="2942268"/>
                  </a:cubicBezTo>
                  <a:cubicBezTo>
                    <a:pt x="3374050" y="3158000"/>
                    <a:pt x="3259405" y="3368612"/>
                    <a:pt x="3062536" y="3480236"/>
                  </a:cubicBezTo>
                  <a:cubicBezTo>
                    <a:pt x="2912185" y="3565485"/>
                    <a:pt x="2714154" y="3580583"/>
                    <a:pt x="2149502" y="3569841"/>
                  </a:cubicBezTo>
                  <a:cubicBezTo>
                    <a:pt x="645952" y="3564564"/>
                    <a:pt x="384604" y="3598417"/>
                    <a:pt x="254278" y="3489260"/>
                  </a:cubicBezTo>
                  <a:cubicBezTo>
                    <a:pt x="145767" y="3398374"/>
                    <a:pt x="81795" y="3205063"/>
                    <a:pt x="63030" y="3004864"/>
                  </a:cubicBezTo>
                  <a:close/>
                </a:path>
              </a:pathLst>
            </a:custGeom>
            <a:solidFill>
              <a:srgbClr val="EEC51D"/>
            </a:solidFill>
          </p:spPr>
        </p:sp>
      </p:grpSp>
      <p:sp>
        <p:nvSpPr>
          <p:cNvPr name="TextBox 20" id="20"/>
          <p:cNvSpPr txBox="true"/>
          <p:nvPr/>
        </p:nvSpPr>
        <p:spPr>
          <a:xfrm rot="0">
            <a:off x="512161" y="4192495"/>
            <a:ext cx="1836030" cy="752474"/>
          </a:xfrm>
          <a:prstGeom prst="rect">
            <a:avLst/>
          </a:prstGeom>
        </p:spPr>
        <p:txBody>
          <a:bodyPr anchor="t" rtlCol="false" tIns="0" lIns="0" bIns="0" rIns="0">
            <a:spAutoFit/>
          </a:bodyPr>
          <a:lstStyle/>
          <a:p>
            <a:pPr algn="ctr">
              <a:lnSpc>
                <a:spcPts val="2999"/>
              </a:lnSpc>
              <a:spcBef>
                <a:spcPct val="0"/>
              </a:spcBef>
            </a:pPr>
            <a:r>
              <a:rPr lang="en-US" sz="2999">
                <a:solidFill>
                  <a:srgbClr val="1D1D1B"/>
                </a:solidFill>
                <a:latin typeface="More Sugar Thin"/>
              </a:rPr>
              <a:t>AIM / GOAL</a:t>
            </a:r>
          </a:p>
        </p:txBody>
      </p:sp>
      <p:sp>
        <p:nvSpPr>
          <p:cNvPr name="TextBox 21" id="21"/>
          <p:cNvSpPr txBox="true"/>
          <p:nvPr/>
        </p:nvSpPr>
        <p:spPr>
          <a:xfrm rot="0">
            <a:off x="2580199" y="4174169"/>
            <a:ext cx="2091180" cy="603885"/>
          </a:xfrm>
          <a:prstGeom prst="rect">
            <a:avLst/>
          </a:prstGeom>
        </p:spPr>
        <p:txBody>
          <a:bodyPr anchor="t" rtlCol="false" tIns="0" lIns="0" bIns="0" rIns="0">
            <a:spAutoFit/>
          </a:bodyPr>
          <a:lstStyle/>
          <a:p>
            <a:pPr algn="ctr">
              <a:lnSpc>
                <a:spcPts val="2399"/>
              </a:lnSpc>
              <a:spcBef>
                <a:spcPct val="0"/>
              </a:spcBef>
            </a:pPr>
            <a:r>
              <a:rPr lang="en-US" sz="2399">
                <a:solidFill>
                  <a:srgbClr val="1D1D1B"/>
                </a:solidFill>
                <a:latin typeface="More Sugar Thin"/>
              </a:rPr>
              <a:t>TOOLS / EQUIPMENTS</a:t>
            </a:r>
          </a:p>
        </p:txBody>
      </p:sp>
      <p:sp>
        <p:nvSpPr>
          <p:cNvPr name="TextBox 22" id="22"/>
          <p:cNvSpPr txBox="true"/>
          <p:nvPr/>
        </p:nvSpPr>
        <p:spPr>
          <a:xfrm rot="0">
            <a:off x="5023805" y="4125779"/>
            <a:ext cx="1977512" cy="294005"/>
          </a:xfrm>
          <a:prstGeom prst="rect">
            <a:avLst/>
          </a:prstGeom>
        </p:spPr>
        <p:txBody>
          <a:bodyPr anchor="t" rtlCol="false" tIns="0" lIns="0" bIns="0" rIns="0">
            <a:spAutoFit/>
          </a:bodyPr>
          <a:lstStyle/>
          <a:p>
            <a:pPr algn="ctr">
              <a:lnSpc>
                <a:spcPts val="2199"/>
              </a:lnSpc>
              <a:spcBef>
                <a:spcPct val="0"/>
              </a:spcBef>
            </a:pPr>
            <a:r>
              <a:rPr lang="en-US" sz="2199">
                <a:solidFill>
                  <a:srgbClr val="1D1D1B"/>
                </a:solidFill>
                <a:latin typeface="More Sugar Thin"/>
              </a:rPr>
              <a:t>INGREDIENTS</a:t>
            </a:r>
          </a:p>
        </p:txBody>
      </p:sp>
      <p:sp>
        <p:nvSpPr>
          <p:cNvPr name="TextBox 23" id="23"/>
          <p:cNvSpPr txBox="true"/>
          <p:nvPr/>
        </p:nvSpPr>
        <p:spPr>
          <a:xfrm rot="0">
            <a:off x="7354815" y="3969382"/>
            <a:ext cx="1903220" cy="380999"/>
          </a:xfrm>
          <a:prstGeom prst="rect">
            <a:avLst/>
          </a:prstGeom>
        </p:spPr>
        <p:txBody>
          <a:bodyPr anchor="t" rtlCol="false" tIns="0" lIns="0" bIns="0" rIns="0">
            <a:spAutoFit/>
          </a:bodyPr>
          <a:lstStyle/>
          <a:p>
            <a:pPr algn="ctr">
              <a:lnSpc>
                <a:spcPts val="2999"/>
              </a:lnSpc>
              <a:spcBef>
                <a:spcPct val="0"/>
              </a:spcBef>
            </a:pPr>
            <a:r>
              <a:rPr lang="en-US" sz="2999">
                <a:solidFill>
                  <a:srgbClr val="1D1D1B"/>
                </a:solidFill>
                <a:latin typeface="More Sugar Thin"/>
              </a:rPr>
              <a:t>STEPS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9ECEA"/>
        </a:solidFill>
      </p:bgPr>
    </p:bg>
    <p:spTree>
      <p:nvGrpSpPr>
        <p:cNvPr id="1" name=""/>
        <p:cNvGrpSpPr/>
        <p:nvPr/>
      </p:nvGrpSpPr>
      <p:grpSpPr>
        <a:xfrm>
          <a:off x="0" y="0"/>
          <a:ext cx="0" cy="0"/>
          <a:chOff x="0" y="0"/>
          <a:chExt cx="0" cy="0"/>
        </a:xfrm>
      </p:grpSpPr>
      <p:sp>
        <p:nvSpPr>
          <p:cNvPr name="Freeform 2" id="2"/>
          <p:cNvSpPr/>
          <p:nvPr/>
        </p:nvSpPr>
        <p:spPr>
          <a:xfrm flipH="false" flipV="false" rot="0">
            <a:off x="7280727" y="6130701"/>
            <a:ext cx="1962553" cy="1366650"/>
          </a:xfrm>
          <a:custGeom>
            <a:avLst/>
            <a:gdLst/>
            <a:ahLst/>
            <a:cxnLst/>
            <a:rect r="r" b="b" t="t" l="l"/>
            <a:pathLst>
              <a:path h="1366650" w="1962553">
                <a:moveTo>
                  <a:pt x="0" y="0"/>
                </a:moveTo>
                <a:lnTo>
                  <a:pt x="1962552" y="0"/>
                </a:lnTo>
                <a:lnTo>
                  <a:pt x="1962552" y="1366651"/>
                </a:lnTo>
                <a:lnTo>
                  <a:pt x="0" y="13666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03982" y="-1008849"/>
            <a:ext cx="3071004" cy="3099179"/>
          </a:xfrm>
          <a:custGeom>
            <a:avLst/>
            <a:gdLst/>
            <a:ahLst/>
            <a:cxnLst/>
            <a:rect r="r" b="b" t="t" l="l"/>
            <a:pathLst>
              <a:path h="3099179" w="3071004">
                <a:moveTo>
                  <a:pt x="0" y="0"/>
                </a:moveTo>
                <a:lnTo>
                  <a:pt x="3071004" y="0"/>
                </a:lnTo>
                <a:lnTo>
                  <a:pt x="3071004" y="3099179"/>
                </a:lnTo>
                <a:lnTo>
                  <a:pt x="0" y="30991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420113">
            <a:off x="7229023" y="-1961305"/>
            <a:ext cx="2812352" cy="4332755"/>
          </a:xfrm>
          <a:custGeom>
            <a:avLst/>
            <a:gdLst/>
            <a:ahLst/>
            <a:cxnLst/>
            <a:rect r="r" b="b" t="t" l="l"/>
            <a:pathLst>
              <a:path h="4332755" w="2812352">
                <a:moveTo>
                  <a:pt x="0" y="0"/>
                </a:moveTo>
                <a:lnTo>
                  <a:pt x="2812352" y="0"/>
                </a:lnTo>
                <a:lnTo>
                  <a:pt x="2812352" y="4332755"/>
                </a:lnTo>
                <a:lnTo>
                  <a:pt x="0" y="43327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549532">
            <a:off x="-826462" y="5978860"/>
            <a:ext cx="4581126" cy="2498796"/>
          </a:xfrm>
          <a:custGeom>
            <a:avLst/>
            <a:gdLst/>
            <a:ahLst/>
            <a:cxnLst/>
            <a:rect r="r" b="b" t="t" l="l"/>
            <a:pathLst>
              <a:path h="2498796" w="4581126">
                <a:moveTo>
                  <a:pt x="0" y="0"/>
                </a:moveTo>
                <a:lnTo>
                  <a:pt x="4581126" y="0"/>
                </a:lnTo>
                <a:lnTo>
                  <a:pt x="4581126" y="2498796"/>
                </a:lnTo>
                <a:lnTo>
                  <a:pt x="0" y="24987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291419" y="4995044"/>
            <a:ext cx="1172682" cy="1354990"/>
          </a:xfrm>
          <a:custGeom>
            <a:avLst/>
            <a:gdLst/>
            <a:ahLst/>
            <a:cxnLst/>
            <a:rect r="r" b="b" t="t" l="l"/>
            <a:pathLst>
              <a:path h="1354990" w="1172682">
                <a:moveTo>
                  <a:pt x="0" y="0"/>
                </a:moveTo>
                <a:lnTo>
                  <a:pt x="1172682" y="0"/>
                </a:lnTo>
                <a:lnTo>
                  <a:pt x="1172682" y="1354989"/>
                </a:lnTo>
                <a:lnTo>
                  <a:pt x="0" y="135498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121309">
            <a:off x="8316462" y="2106104"/>
            <a:ext cx="910678" cy="930991"/>
          </a:xfrm>
          <a:custGeom>
            <a:avLst/>
            <a:gdLst/>
            <a:ahLst/>
            <a:cxnLst/>
            <a:rect r="r" b="b" t="t" l="l"/>
            <a:pathLst>
              <a:path h="930991" w="910678">
                <a:moveTo>
                  <a:pt x="0" y="0"/>
                </a:moveTo>
                <a:lnTo>
                  <a:pt x="910678" y="0"/>
                </a:lnTo>
                <a:lnTo>
                  <a:pt x="910678" y="930991"/>
                </a:lnTo>
                <a:lnTo>
                  <a:pt x="0" y="93099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1283327" y="47625"/>
            <a:ext cx="6978676" cy="2454901"/>
          </a:xfrm>
          <a:prstGeom prst="rect">
            <a:avLst/>
          </a:prstGeom>
        </p:spPr>
        <p:txBody>
          <a:bodyPr anchor="t" rtlCol="false" tIns="0" lIns="0" bIns="0" rIns="0">
            <a:spAutoFit/>
          </a:bodyPr>
          <a:lstStyle/>
          <a:p>
            <a:pPr algn="ctr">
              <a:lnSpc>
                <a:spcPts val="6379"/>
              </a:lnSpc>
            </a:pPr>
            <a:r>
              <a:rPr lang="en-US" sz="5799">
                <a:solidFill>
                  <a:srgbClr val="5D398E"/>
                </a:solidFill>
                <a:latin typeface="Lazydog Bold"/>
              </a:rPr>
              <a:t>LANGUAGE FEATURES</a:t>
            </a:r>
          </a:p>
          <a:p>
            <a:pPr algn="ctr">
              <a:lnSpc>
                <a:spcPts val="6379"/>
              </a:lnSpc>
            </a:pPr>
          </a:p>
        </p:txBody>
      </p:sp>
      <p:sp>
        <p:nvSpPr>
          <p:cNvPr name="TextBox 9" id="9"/>
          <p:cNvSpPr txBox="true"/>
          <p:nvPr/>
        </p:nvSpPr>
        <p:spPr>
          <a:xfrm rot="0">
            <a:off x="0" y="1640357"/>
            <a:ext cx="9753600" cy="5856995"/>
          </a:xfrm>
          <a:prstGeom prst="rect">
            <a:avLst/>
          </a:prstGeom>
        </p:spPr>
        <p:txBody>
          <a:bodyPr anchor="t" rtlCol="false" tIns="0" lIns="0" bIns="0" rIns="0">
            <a:spAutoFit/>
          </a:bodyPr>
          <a:lstStyle/>
          <a:p>
            <a:pPr marL="655181" indent="-327590" lvl="1">
              <a:lnSpc>
                <a:spcPts val="4248"/>
              </a:lnSpc>
              <a:buFont typeface="Arial"/>
              <a:buChar char="•"/>
            </a:pPr>
            <a:r>
              <a:rPr lang="en-US" sz="3034">
                <a:solidFill>
                  <a:srgbClr val="5D398E"/>
                </a:solidFill>
                <a:latin typeface="Montserrat Classic"/>
              </a:rPr>
              <a:t>Use adverbial of sequence / Using temporal conjunction (e.g: first, second, third, the last</a:t>
            </a:r>
          </a:p>
          <a:p>
            <a:pPr marL="655181" indent="-327590" lvl="1">
              <a:lnSpc>
                <a:spcPts val="4248"/>
              </a:lnSpc>
              <a:buFont typeface="Arial"/>
              <a:buChar char="•"/>
            </a:pPr>
            <a:r>
              <a:rPr lang="en-US" sz="3034">
                <a:solidFill>
                  <a:srgbClr val="5D398E"/>
                </a:solidFill>
                <a:latin typeface="Montserrat Classic"/>
              </a:rPr>
              <a:t>Use command / imperative sentence                     (e.g : put the noodles on the . . cut the onion. . .,wash the tomatoes. ..)</a:t>
            </a:r>
          </a:p>
          <a:p>
            <a:pPr marL="655181" indent="-327590" lvl="1">
              <a:lnSpc>
                <a:spcPts val="4248"/>
              </a:lnSpc>
              <a:buFont typeface="Arial"/>
              <a:buChar char="•"/>
            </a:pPr>
            <a:r>
              <a:rPr lang="en-US" sz="3034">
                <a:solidFill>
                  <a:srgbClr val="5D398E"/>
                </a:solidFill>
                <a:latin typeface="Montserrat Classic"/>
              </a:rPr>
              <a:t>Using adverbials (Adverbs) to express detail the time, place, manner accurate, for example, for five minutes, 2 hours, etc.</a:t>
            </a:r>
          </a:p>
          <a:p>
            <a:pPr marL="655181" indent="-327590" lvl="1">
              <a:lnSpc>
                <a:spcPts val="4248"/>
              </a:lnSpc>
              <a:buFont typeface="Arial"/>
              <a:buChar char="•"/>
            </a:pPr>
            <a:r>
              <a:rPr lang="en-US" sz="3034">
                <a:solidFill>
                  <a:srgbClr val="5D398E"/>
                </a:solidFill>
                <a:latin typeface="Montserrat Classic"/>
              </a:rPr>
              <a:t>Using action verbs, e.g : make, take, boil, cook</a:t>
            </a:r>
          </a:p>
          <a:p>
            <a:pPr marL="655181" indent="-327590" lvl="1">
              <a:lnSpc>
                <a:spcPts val="4248"/>
              </a:lnSpc>
              <a:buFont typeface="Arial"/>
              <a:buChar char="•"/>
            </a:pPr>
            <a:r>
              <a:rPr lang="en-US" sz="3034">
                <a:solidFill>
                  <a:srgbClr val="5D398E"/>
                </a:solidFill>
                <a:latin typeface="Montserrat Classic"/>
              </a:rPr>
              <a:t>Using Simple Present Tense</a:t>
            </a:r>
          </a:p>
          <a:p>
            <a:pPr>
              <a:lnSpc>
                <a:spcPts val="4248"/>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ECEC"/>
        </a:solidFill>
      </p:bgPr>
    </p:bg>
    <p:spTree>
      <p:nvGrpSpPr>
        <p:cNvPr id="1" name=""/>
        <p:cNvGrpSpPr/>
        <p:nvPr/>
      </p:nvGrpSpPr>
      <p:grpSpPr>
        <a:xfrm>
          <a:off x="0" y="0"/>
          <a:ext cx="0" cy="0"/>
          <a:chOff x="0" y="0"/>
          <a:chExt cx="0" cy="0"/>
        </a:xfrm>
      </p:grpSpPr>
      <p:sp>
        <p:nvSpPr>
          <p:cNvPr name="Freeform 2" id="2"/>
          <p:cNvSpPr/>
          <p:nvPr/>
        </p:nvSpPr>
        <p:spPr>
          <a:xfrm flipH="false" flipV="false" rot="0">
            <a:off x="-2608937" y="-2141848"/>
            <a:ext cx="5692726" cy="5382214"/>
          </a:xfrm>
          <a:custGeom>
            <a:avLst/>
            <a:gdLst/>
            <a:ahLst/>
            <a:cxnLst/>
            <a:rect r="r" b="b" t="t" l="l"/>
            <a:pathLst>
              <a:path h="5382214" w="5692726">
                <a:moveTo>
                  <a:pt x="0" y="0"/>
                </a:moveTo>
                <a:lnTo>
                  <a:pt x="5692726" y="0"/>
                </a:lnTo>
                <a:lnTo>
                  <a:pt x="5692726" y="5382214"/>
                </a:lnTo>
                <a:lnTo>
                  <a:pt x="0" y="53822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405189" y="4624093"/>
            <a:ext cx="5692726" cy="5382214"/>
          </a:xfrm>
          <a:custGeom>
            <a:avLst/>
            <a:gdLst/>
            <a:ahLst/>
            <a:cxnLst/>
            <a:rect r="r" b="b" t="t" l="l"/>
            <a:pathLst>
              <a:path h="5382214" w="5692726">
                <a:moveTo>
                  <a:pt x="0" y="0"/>
                </a:moveTo>
                <a:lnTo>
                  <a:pt x="5692726" y="0"/>
                </a:lnTo>
                <a:lnTo>
                  <a:pt x="5692726" y="5382214"/>
                </a:lnTo>
                <a:lnTo>
                  <a:pt x="0" y="53822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4"/>
            <a:stretch>
              <a:fillRect l="-2261" t="0" r="-2261"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1445" t="-38614" r="-1942" b="-41383"/>
            </a:stretch>
          </a:blipFill>
        </p:spPr>
      </p:sp>
      <p:sp>
        <p:nvSpPr>
          <p:cNvPr name="Freeform 3" id="3"/>
          <p:cNvSpPr/>
          <p:nvPr/>
        </p:nvSpPr>
        <p:spPr>
          <a:xfrm flipH="false" flipV="false" rot="907561">
            <a:off x="3834596" y="-2683802"/>
            <a:ext cx="7405525" cy="6099460"/>
          </a:xfrm>
          <a:custGeom>
            <a:avLst/>
            <a:gdLst/>
            <a:ahLst/>
            <a:cxnLst/>
            <a:rect r="r" b="b" t="t" l="l"/>
            <a:pathLst>
              <a:path h="6099460" w="7405525">
                <a:moveTo>
                  <a:pt x="0" y="0"/>
                </a:moveTo>
                <a:lnTo>
                  <a:pt x="7405525" y="0"/>
                </a:lnTo>
                <a:lnTo>
                  <a:pt x="7405525" y="6099460"/>
                </a:lnTo>
                <a:lnTo>
                  <a:pt x="0" y="60994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2844431">
            <a:off x="-1916800" y="3300155"/>
            <a:ext cx="7127016" cy="5870070"/>
          </a:xfrm>
          <a:custGeom>
            <a:avLst/>
            <a:gdLst/>
            <a:ahLst/>
            <a:cxnLst/>
            <a:rect r="r" b="b" t="t" l="l"/>
            <a:pathLst>
              <a:path h="5870070" w="7127016">
                <a:moveTo>
                  <a:pt x="7127016" y="0"/>
                </a:moveTo>
                <a:lnTo>
                  <a:pt x="0" y="0"/>
                </a:lnTo>
                <a:lnTo>
                  <a:pt x="0" y="5870070"/>
                </a:lnTo>
                <a:lnTo>
                  <a:pt x="7127016" y="5870070"/>
                </a:lnTo>
                <a:lnTo>
                  <a:pt x="7127016"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423860">
            <a:off x="7193191" y="1169593"/>
            <a:ext cx="481186" cy="566935"/>
          </a:xfrm>
          <a:custGeom>
            <a:avLst/>
            <a:gdLst/>
            <a:ahLst/>
            <a:cxnLst/>
            <a:rect r="r" b="b" t="t" l="l"/>
            <a:pathLst>
              <a:path h="566935" w="481186">
                <a:moveTo>
                  <a:pt x="0" y="0"/>
                </a:moveTo>
                <a:lnTo>
                  <a:pt x="481187" y="0"/>
                </a:lnTo>
                <a:lnTo>
                  <a:pt x="481187" y="566935"/>
                </a:lnTo>
                <a:lnTo>
                  <a:pt x="0" y="5669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10721006">
            <a:off x="1377462" y="923360"/>
            <a:ext cx="538491" cy="523584"/>
          </a:xfrm>
          <a:custGeom>
            <a:avLst/>
            <a:gdLst/>
            <a:ahLst/>
            <a:cxnLst/>
            <a:rect r="r" b="b" t="t" l="l"/>
            <a:pathLst>
              <a:path h="523584" w="538491">
                <a:moveTo>
                  <a:pt x="0" y="0"/>
                </a:moveTo>
                <a:lnTo>
                  <a:pt x="538491" y="0"/>
                </a:lnTo>
                <a:lnTo>
                  <a:pt x="538491" y="523584"/>
                </a:lnTo>
                <a:lnTo>
                  <a:pt x="0" y="523584"/>
                </a:lnTo>
                <a:lnTo>
                  <a:pt x="0" y="0"/>
                </a:lnTo>
                <a:close/>
              </a:path>
            </a:pathLst>
          </a:custGeom>
          <a:blipFill>
            <a:blip r:embed="rId9">
              <a:extLst>
                <a:ext uri="{96DAC541-7B7A-43D3-8B79-37D633B846F1}">
                  <asvg:svgBlip xmlns:asvg="http://schemas.microsoft.com/office/drawing/2016/SVG/main" r:embed="rId10"/>
                </a:ext>
              </a:extLst>
            </a:blip>
            <a:stretch>
              <a:fillRect l="-49862" t="-47964" r="0" b="0"/>
            </a:stretch>
          </a:blipFill>
        </p:spPr>
      </p:sp>
      <p:sp>
        <p:nvSpPr>
          <p:cNvPr name="Freeform 7" id="7"/>
          <p:cNvSpPr/>
          <p:nvPr/>
        </p:nvSpPr>
        <p:spPr>
          <a:xfrm flipH="false" flipV="false" rot="300383">
            <a:off x="1472949" y="2771921"/>
            <a:ext cx="209576" cy="263166"/>
          </a:xfrm>
          <a:custGeom>
            <a:avLst/>
            <a:gdLst/>
            <a:ahLst/>
            <a:cxnLst/>
            <a:rect r="r" b="b" t="t" l="l"/>
            <a:pathLst>
              <a:path h="263166" w="209576">
                <a:moveTo>
                  <a:pt x="0" y="0"/>
                </a:moveTo>
                <a:lnTo>
                  <a:pt x="209577" y="0"/>
                </a:lnTo>
                <a:lnTo>
                  <a:pt x="209577" y="263166"/>
                </a:lnTo>
                <a:lnTo>
                  <a:pt x="0" y="26316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true" flipV="false" rot="-446010">
            <a:off x="1112378" y="3276796"/>
            <a:ext cx="324493" cy="407469"/>
          </a:xfrm>
          <a:custGeom>
            <a:avLst/>
            <a:gdLst/>
            <a:ahLst/>
            <a:cxnLst/>
            <a:rect r="r" b="b" t="t" l="l"/>
            <a:pathLst>
              <a:path h="407469" w="324493">
                <a:moveTo>
                  <a:pt x="324494" y="0"/>
                </a:moveTo>
                <a:lnTo>
                  <a:pt x="0" y="0"/>
                </a:lnTo>
                <a:lnTo>
                  <a:pt x="0" y="407469"/>
                </a:lnTo>
                <a:lnTo>
                  <a:pt x="324494" y="407469"/>
                </a:lnTo>
                <a:lnTo>
                  <a:pt x="324494"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9" id="9"/>
          <p:cNvGrpSpPr/>
          <p:nvPr/>
        </p:nvGrpSpPr>
        <p:grpSpPr>
          <a:xfrm rot="5400000">
            <a:off x="2514757" y="759541"/>
            <a:ext cx="3836994" cy="5301108"/>
            <a:chOff x="0" y="0"/>
            <a:chExt cx="5180262" cy="7156940"/>
          </a:xfrm>
        </p:grpSpPr>
        <p:sp>
          <p:nvSpPr>
            <p:cNvPr name="Freeform 10" id="10"/>
            <p:cNvSpPr/>
            <p:nvPr/>
          </p:nvSpPr>
          <p:spPr>
            <a:xfrm flipH="false" flipV="false" rot="0">
              <a:off x="-9098" y="-6509"/>
              <a:ext cx="5194593" cy="7188994"/>
            </a:xfrm>
            <a:custGeom>
              <a:avLst/>
              <a:gdLst/>
              <a:ahLst/>
              <a:cxnLst/>
              <a:rect r="r" b="b" t="t" l="l"/>
              <a:pathLst>
                <a:path h="7188994" w="5194593">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2"/>
                    <a:pt x="5167530" y="6532844"/>
                    <a:pt x="5167530" y="6532844"/>
                  </a:cubicBezTo>
                  <a:cubicBezTo>
                    <a:pt x="5150849" y="6748577"/>
                    <a:pt x="5036205" y="6959188"/>
                    <a:pt x="4839336" y="7070813"/>
                  </a:cubicBezTo>
                  <a:cubicBezTo>
                    <a:pt x="4688984" y="7156061"/>
                    <a:pt x="4490953" y="7171158"/>
                    <a:pt x="3564545" y="7160417"/>
                  </a:cubicBez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name="Group 11" id="11"/>
          <p:cNvGrpSpPr/>
          <p:nvPr/>
        </p:nvGrpSpPr>
        <p:grpSpPr>
          <a:xfrm rot="5400000">
            <a:off x="2648575" y="971115"/>
            <a:ext cx="3569357" cy="4877961"/>
            <a:chOff x="0" y="0"/>
            <a:chExt cx="5097098" cy="6965804"/>
          </a:xfrm>
        </p:grpSpPr>
        <p:sp>
          <p:nvSpPr>
            <p:cNvPr name="Freeform 12" id="12"/>
            <p:cNvSpPr/>
            <p:nvPr/>
          </p:nvSpPr>
          <p:spPr>
            <a:xfrm flipH="false" flipV="false" rot="0">
              <a:off x="-9098" y="-6509"/>
              <a:ext cx="5111428" cy="6997857"/>
            </a:xfrm>
            <a:custGeom>
              <a:avLst/>
              <a:gdLst/>
              <a:ahLst/>
              <a:cxnLst/>
              <a:rect r="r" b="b" t="t" l="l"/>
              <a:pathLst>
                <a:path h="6997857" w="5111428">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2" y="6969281"/>
                  </a:cubicBezTo>
                  <a:cubicBezTo>
                    <a:pt x="645952" y="6964004"/>
                    <a:pt x="384604" y="6997857"/>
                    <a:pt x="254278" y="6888700"/>
                  </a:cubicBezTo>
                  <a:cubicBezTo>
                    <a:pt x="145767" y="6797815"/>
                    <a:pt x="81795" y="6604503"/>
                    <a:pt x="63030" y="6404304"/>
                  </a:cubicBezTo>
                  <a:close/>
                </a:path>
              </a:pathLst>
            </a:custGeom>
            <a:solidFill>
              <a:srgbClr val="FFFAEB"/>
            </a:solidFill>
          </p:spPr>
        </p:sp>
      </p:grpSp>
      <p:sp>
        <p:nvSpPr>
          <p:cNvPr name="Freeform 13" id="13"/>
          <p:cNvSpPr/>
          <p:nvPr/>
        </p:nvSpPr>
        <p:spPr>
          <a:xfrm flipH="false" flipV="false" rot="504422">
            <a:off x="6447646" y="2609483"/>
            <a:ext cx="2528819" cy="3311549"/>
          </a:xfrm>
          <a:custGeom>
            <a:avLst/>
            <a:gdLst/>
            <a:ahLst/>
            <a:cxnLst/>
            <a:rect r="r" b="b" t="t" l="l"/>
            <a:pathLst>
              <a:path h="3311549" w="2528819">
                <a:moveTo>
                  <a:pt x="0" y="0"/>
                </a:moveTo>
                <a:lnTo>
                  <a:pt x="2528819" y="0"/>
                </a:lnTo>
                <a:lnTo>
                  <a:pt x="2528819" y="3311548"/>
                </a:lnTo>
                <a:lnTo>
                  <a:pt x="0" y="331154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4" id="14"/>
          <p:cNvSpPr txBox="true"/>
          <p:nvPr/>
        </p:nvSpPr>
        <p:spPr>
          <a:xfrm rot="0">
            <a:off x="2619484" y="4266683"/>
            <a:ext cx="3527200" cy="342900"/>
          </a:xfrm>
          <a:prstGeom prst="rect">
            <a:avLst/>
          </a:prstGeom>
        </p:spPr>
        <p:txBody>
          <a:bodyPr anchor="t" rtlCol="false" tIns="0" lIns="0" bIns="0" rIns="0">
            <a:spAutoFit/>
          </a:bodyPr>
          <a:lstStyle/>
          <a:p>
            <a:pPr algn="ctr">
              <a:lnSpc>
                <a:spcPts val="2639"/>
              </a:lnSpc>
            </a:pPr>
            <a:r>
              <a:rPr lang="en-US" sz="2199">
                <a:solidFill>
                  <a:srgbClr val="1D1D1B"/>
                </a:solidFill>
                <a:latin typeface="More Sugar Thin"/>
              </a:rPr>
              <a:t>See you next time!</a:t>
            </a:r>
          </a:p>
        </p:txBody>
      </p:sp>
      <p:sp>
        <p:nvSpPr>
          <p:cNvPr name="TextBox 15" id="15"/>
          <p:cNvSpPr txBox="true"/>
          <p:nvPr/>
        </p:nvSpPr>
        <p:spPr>
          <a:xfrm rot="0">
            <a:off x="2323819" y="2143022"/>
            <a:ext cx="4118530" cy="2028190"/>
          </a:xfrm>
          <a:prstGeom prst="rect">
            <a:avLst/>
          </a:prstGeom>
        </p:spPr>
        <p:txBody>
          <a:bodyPr anchor="t" rtlCol="false" tIns="0" lIns="0" bIns="0" rIns="0">
            <a:spAutoFit/>
          </a:bodyPr>
          <a:lstStyle/>
          <a:p>
            <a:pPr algn="ctr">
              <a:lnSpc>
                <a:spcPts val="7850"/>
              </a:lnSpc>
            </a:pPr>
            <a:r>
              <a:rPr lang="en-US" sz="7850">
                <a:solidFill>
                  <a:srgbClr val="1D1D1B"/>
                </a:solidFill>
                <a:latin typeface="One Little Font"/>
              </a:rPr>
              <a:t>THANK YOU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2121" t="-37307" r="-2081" b="-44112"/>
            </a:stretch>
          </a:blipFill>
        </p:spPr>
      </p:sp>
      <p:sp>
        <p:nvSpPr>
          <p:cNvPr name="Freeform 3" id="3"/>
          <p:cNvSpPr/>
          <p:nvPr/>
        </p:nvSpPr>
        <p:spPr>
          <a:xfrm flipH="false" flipV="false" rot="-8597740">
            <a:off x="-863014" y="-1261175"/>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794486">
            <a:off x="6764925" y="5413888"/>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5400000">
            <a:off x="4244598" y="1381751"/>
            <a:ext cx="3088527" cy="6061502"/>
            <a:chOff x="0" y="0"/>
            <a:chExt cx="3679706" cy="7221741"/>
          </a:xfrm>
        </p:grpSpPr>
        <p:sp>
          <p:nvSpPr>
            <p:cNvPr name="Freeform 6" id="6"/>
            <p:cNvSpPr/>
            <p:nvPr/>
          </p:nvSpPr>
          <p:spPr>
            <a:xfrm flipH="false" flipV="false" rot="0">
              <a:off x="-9098" y="-6509"/>
              <a:ext cx="3694037" cy="7253794"/>
            </a:xfrm>
            <a:custGeom>
              <a:avLst/>
              <a:gdLst/>
              <a:ahLst/>
              <a:cxnLst/>
              <a:rect r="r" b="b" t="t" l="l"/>
              <a:pathLst>
                <a:path h="7253794" w="3694037">
                  <a:moveTo>
                    <a:pt x="63030" y="6660241"/>
                  </a:moveTo>
                  <a:cubicBezTo>
                    <a:pt x="63030" y="6660241"/>
                    <a:pt x="0" y="6413677"/>
                    <a:pt x="10218" y="1214762"/>
                  </a:cubicBezTo>
                  <a:cubicBezTo>
                    <a:pt x="18651" y="990971"/>
                    <a:pt x="65033" y="645332"/>
                    <a:pt x="65033" y="645332"/>
                  </a:cubicBezTo>
                  <a:cubicBezTo>
                    <a:pt x="82233" y="502466"/>
                    <a:pt x="56685" y="337866"/>
                    <a:pt x="181385" y="223925"/>
                  </a:cubicBezTo>
                  <a:cubicBezTo>
                    <a:pt x="346794" y="72788"/>
                    <a:pt x="621643" y="0"/>
                    <a:pt x="2800963" y="6965"/>
                  </a:cubicBezTo>
                  <a:cubicBezTo>
                    <a:pt x="3017712" y="16819"/>
                    <a:pt x="3222027" y="36481"/>
                    <a:pt x="3356215" y="101690"/>
                  </a:cubicBezTo>
                  <a:cubicBezTo>
                    <a:pt x="3612261" y="226120"/>
                    <a:pt x="3694036" y="459160"/>
                    <a:pt x="3688549" y="704684"/>
                  </a:cubicBezTo>
                  <a:cubicBezTo>
                    <a:pt x="3688549" y="704684"/>
                    <a:pt x="3645261" y="1013073"/>
                    <a:pt x="3652694" y="1248607"/>
                  </a:cubicBezTo>
                  <a:cubicBezTo>
                    <a:pt x="3659817" y="6402042"/>
                    <a:pt x="3666974" y="6597645"/>
                    <a:pt x="3666974" y="6597645"/>
                  </a:cubicBezTo>
                  <a:cubicBezTo>
                    <a:pt x="3650292" y="6813377"/>
                    <a:pt x="3535648" y="7023989"/>
                    <a:pt x="3338779" y="7135613"/>
                  </a:cubicBezTo>
                  <a:cubicBezTo>
                    <a:pt x="3188428" y="7220862"/>
                    <a:pt x="2990396" y="7235960"/>
                    <a:pt x="2369502" y="7225218"/>
                  </a:cubicBezTo>
                  <a:cubicBezTo>
                    <a:pt x="645952" y="7219942"/>
                    <a:pt x="384604" y="7253795"/>
                    <a:pt x="254278" y="7144637"/>
                  </a:cubicBezTo>
                  <a:cubicBezTo>
                    <a:pt x="145767" y="7053752"/>
                    <a:pt x="81795" y="6860440"/>
                    <a:pt x="63030" y="6660241"/>
                  </a:cubicBezTo>
                  <a:close/>
                </a:path>
              </a:pathLst>
            </a:custGeom>
            <a:solidFill>
              <a:srgbClr val="EEC51D"/>
            </a:solidFill>
          </p:spPr>
        </p:sp>
      </p:grpSp>
      <p:sp>
        <p:nvSpPr>
          <p:cNvPr name="TextBox 7" id="7"/>
          <p:cNvSpPr txBox="true"/>
          <p:nvPr/>
        </p:nvSpPr>
        <p:spPr>
          <a:xfrm rot="0">
            <a:off x="3004851" y="2924135"/>
            <a:ext cx="5568022" cy="3990387"/>
          </a:xfrm>
          <a:prstGeom prst="rect">
            <a:avLst/>
          </a:prstGeom>
        </p:spPr>
        <p:txBody>
          <a:bodyPr anchor="t" rtlCol="false" tIns="0" lIns="0" bIns="0" rIns="0">
            <a:spAutoFit/>
          </a:bodyPr>
          <a:lstStyle/>
          <a:p>
            <a:pPr algn="just">
              <a:lnSpc>
                <a:spcPts val="2657"/>
              </a:lnSpc>
            </a:pPr>
            <a:r>
              <a:rPr lang="en-US" sz="1898">
                <a:solidFill>
                  <a:srgbClr val="1D1D1B"/>
                </a:solidFill>
                <a:latin typeface="More Sugar Thin"/>
              </a:rPr>
              <a:t>3.4   Membandingkan fungsi sosial, struktur teks, dan unsur kebahasaan beberapa teks prosedur lisan dan tulis dengan memberi dan meminta informasi terkait resep makanan/ minuman dan manual, pendek dan sederhana, sesuai dengan konteks penggunaannya                                          4.4 Menangkap makna secara kontekstual terkait fungsi sosial, struktur teks, dan unsur kebahasaan teks prosedur lisan dan tulis, sangat pendek dan sederhana, dalam bentuk resep dan manual                                  </a:t>
            </a:r>
          </a:p>
          <a:p>
            <a:pPr>
              <a:lnSpc>
                <a:spcPts val="2657"/>
              </a:lnSpc>
            </a:pPr>
          </a:p>
          <a:p>
            <a:pPr>
              <a:lnSpc>
                <a:spcPts val="2657"/>
              </a:lnSpc>
            </a:pPr>
          </a:p>
          <a:p>
            <a:pPr algn="ctr">
              <a:lnSpc>
                <a:spcPts val="2657"/>
              </a:lnSpc>
            </a:pPr>
          </a:p>
        </p:txBody>
      </p:sp>
      <p:grpSp>
        <p:nvGrpSpPr>
          <p:cNvPr name="Group 8" id="8"/>
          <p:cNvGrpSpPr/>
          <p:nvPr/>
        </p:nvGrpSpPr>
        <p:grpSpPr>
          <a:xfrm rot="-5400000">
            <a:off x="4853145" y="-1813876"/>
            <a:ext cx="1568207" cy="7376698"/>
            <a:chOff x="0" y="0"/>
            <a:chExt cx="1712938" cy="8057496"/>
          </a:xfrm>
        </p:grpSpPr>
        <p:sp>
          <p:nvSpPr>
            <p:cNvPr name="Freeform 9" id="9"/>
            <p:cNvSpPr/>
            <p:nvPr/>
          </p:nvSpPr>
          <p:spPr>
            <a:xfrm flipH="false" flipV="false" rot="0">
              <a:off x="-9098" y="-6509"/>
              <a:ext cx="1727269" cy="8089549"/>
            </a:xfrm>
            <a:custGeom>
              <a:avLst/>
              <a:gdLst/>
              <a:ahLst/>
              <a:cxnLst/>
              <a:rect r="r" b="b" t="t" l="l"/>
              <a:pathLst>
                <a:path h="8089549" w="172726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cubicBezTo>
                    <a:pt x="645952" y="8055697"/>
                    <a:pt x="384604" y="8089550"/>
                    <a:pt x="254278" y="7980392"/>
                  </a:cubicBezTo>
                  <a:cubicBezTo>
                    <a:pt x="145767" y="7889507"/>
                    <a:pt x="81795" y="7696195"/>
                    <a:pt x="63030" y="7495996"/>
                  </a:cubicBezTo>
                  <a:close/>
                </a:path>
              </a:pathLst>
            </a:custGeom>
            <a:solidFill>
              <a:srgbClr val="FFFAEB"/>
            </a:solidFill>
          </p:spPr>
        </p:sp>
      </p:grpSp>
      <p:sp>
        <p:nvSpPr>
          <p:cNvPr name="TextBox 10" id="10"/>
          <p:cNvSpPr txBox="true"/>
          <p:nvPr/>
        </p:nvSpPr>
        <p:spPr>
          <a:xfrm rot="0">
            <a:off x="2143774" y="1568403"/>
            <a:ext cx="6986948" cy="659765"/>
          </a:xfrm>
          <a:prstGeom prst="rect">
            <a:avLst/>
          </a:prstGeom>
        </p:spPr>
        <p:txBody>
          <a:bodyPr anchor="t" rtlCol="false" tIns="0" lIns="0" bIns="0" rIns="0">
            <a:spAutoFit/>
          </a:bodyPr>
          <a:lstStyle/>
          <a:p>
            <a:pPr algn="ctr">
              <a:lnSpc>
                <a:spcPts val="5170"/>
              </a:lnSpc>
            </a:pPr>
            <a:r>
              <a:rPr lang="en-US" sz="4700">
                <a:solidFill>
                  <a:srgbClr val="1D1D1B"/>
                </a:solidFill>
                <a:latin typeface="One Little Font"/>
              </a:rPr>
              <a:t>Purpose of study</a:t>
            </a:r>
          </a:p>
        </p:txBody>
      </p:sp>
      <p:sp>
        <p:nvSpPr>
          <p:cNvPr name="Freeform 11" id="11"/>
          <p:cNvSpPr/>
          <p:nvPr/>
        </p:nvSpPr>
        <p:spPr>
          <a:xfrm flipH="false" flipV="false" rot="300383">
            <a:off x="9108567" y="3895403"/>
            <a:ext cx="261597" cy="328490"/>
          </a:xfrm>
          <a:custGeom>
            <a:avLst/>
            <a:gdLst/>
            <a:ahLst/>
            <a:cxnLst/>
            <a:rect r="r" b="b" t="t" l="l"/>
            <a:pathLst>
              <a:path h="328490" w="261597">
                <a:moveTo>
                  <a:pt x="0" y="0"/>
                </a:moveTo>
                <a:lnTo>
                  <a:pt x="261597" y="0"/>
                </a:lnTo>
                <a:lnTo>
                  <a:pt x="261597" y="328490"/>
                </a:lnTo>
                <a:lnTo>
                  <a:pt x="0" y="32849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true" flipV="false" rot="-446010">
            <a:off x="9036583" y="4550298"/>
            <a:ext cx="188280" cy="236425"/>
          </a:xfrm>
          <a:custGeom>
            <a:avLst/>
            <a:gdLst/>
            <a:ahLst/>
            <a:cxnLst/>
            <a:rect r="r" b="b" t="t" l="l"/>
            <a:pathLst>
              <a:path h="236425" w="188280">
                <a:moveTo>
                  <a:pt x="188280" y="0"/>
                </a:moveTo>
                <a:lnTo>
                  <a:pt x="0" y="0"/>
                </a:lnTo>
                <a:lnTo>
                  <a:pt x="0" y="236424"/>
                </a:lnTo>
                <a:lnTo>
                  <a:pt x="188280" y="236424"/>
                </a:lnTo>
                <a:lnTo>
                  <a:pt x="18828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true" flipV="false" rot="-446010">
            <a:off x="2352862" y="3528250"/>
            <a:ext cx="188280" cy="236425"/>
          </a:xfrm>
          <a:custGeom>
            <a:avLst/>
            <a:gdLst/>
            <a:ahLst/>
            <a:cxnLst/>
            <a:rect r="r" b="b" t="t" l="l"/>
            <a:pathLst>
              <a:path h="236425" w="188280">
                <a:moveTo>
                  <a:pt x="188280" y="0"/>
                </a:moveTo>
                <a:lnTo>
                  <a:pt x="0" y="0"/>
                </a:lnTo>
                <a:lnTo>
                  <a:pt x="0" y="236425"/>
                </a:lnTo>
                <a:lnTo>
                  <a:pt x="188280" y="236425"/>
                </a:lnTo>
                <a:lnTo>
                  <a:pt x="18828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145487" y="3106261"/>
            <a:ext cx="2701131" cy="2730923"/>
          </a:xfrm>
          <a:custGeom>
            <a:avLst/>
            <a:gdLst/>
            <a:ahLst/>
            <a:cxnLst/>
            <a:rect r="r" b="b" t="t" l="l"/>
            <a:pathLst>
              <a:path h="2730923" w="2701131">
                <a:moveTo>
                  <a:pt x="0" y="0"/>
                </a:moveTo>
                <a:lnTo>
                  <a:pt x="2701131" y="0"/>
                </a:lnTo>
                <a:lnTo>
                  <a:pt x="2701131" y="2730924"/>
                </a:lnTo>
                <a:lnTo>
                  <a:pt x="0" y="27309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2760415">
            <a:off x="1075537" y="2447501"/>
            <a:ext cx="485101" cy="571547"/>
          </a:xfrm>
          <a:custGeom>
            <a:avLst/>
            <a:gdLst/>
            <a:ahLst/>
            <a:cxnLst/>
            <a:rect r="r" b="b" t="t" l="l"/>
            <a:pathLst>
              <a:path h="571547" w="485101">
                <a:moveTo>
                  <a:pt x="0" y="0"/>
                </a:moveTo>
                <a:lnTo>
                  <a:pt x="485101" y="0"/>
                </a:lnTo>
                <a:lnTo>
                  <a:pt x="485101" y="571547"/>
                </a:lnTo>
                <a:lnTo>
                  <a:pt x="0" y="5715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true" flipV="false" rot="389171">
            <a:off x="6605201" y="968093"/>
            <a:ext cx="1763725" cy="544550"/>
          </a:xfrm>
          <a:custGeom>
            <a:avLst/>
            <a:gdLst/>
            <a:ahLst/>
            <a:cxnLst/>
            <a:rect r="r" b="b" t="t" l="l"/>
            <a:pathLst>
              <a:path h="544550" w="1763725">
                <a:moveTo>
                  <a:pt x="1763726" y="0"/>
                </a:moveTo>
                <a:lnTo>
                  <a:pt x="0" y="0"/>
                </a:lnTo>
                <a:lnTo>
                  <a:pt x="0" y="544550"/>
                </a:lnTo>
                <a:lnTo>
                  <a:pt x="1763726" y="544550"/>
                </a:lnTo>
                <a:lnTo>
                  <a:pt x="1763726"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5208" t="-43995" r="-5633" b="-48981"/>
            </a:stretch>
          </a:blipFill>
        </p:spPr>
      </p:sp>
      <p:sp>
        <p:nvSpPr>
          <p:cNvPr name="Freeform 3" id="3"/>
          <p:cNvSpPr/>
          <p:nvPr/>
        </p:nvSpPr>
        <p:spPr>
          <a:xfrm flipH="false" flipV="false" rot="1000273">
            <a:off x="6657349" y="4158120"/>
            <a:ext cx="5160275" cy="4250190"/>
          </a:xfrm>
          <a:custGeom>
            <a:avLst/>
            <a:gdLst/>
            <a:ahLst/>
            <a:cxnLst/>
            <a:rect r="r" b="b" t="t" l="l"/>
            <a:pathLst>
              <a:path h="4250190" w="5160275">
                <a:moveTo>
                  <a:pt x="0" y="0"/>
                </a:moveTo>
                <a:lnTo>
                  <a:pt x="5160275" y="0"/>
                </a:lnTo>
                <a:lnTo>
                  <a:pt x="5160275" y="4250190"/>
                </a:lnTo>
                <a:lnTo>
                  <a:pt x="0" y="425019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500700">
            <a:off x="-2139855" y="-504108"/>
            <a:ext cx="5243549" cy="4318778"/>
          </a:xfrm>
          <a:custGeom>
            <a:avLst/>
            <a:gdLst/>
            <a:ahLst/>
            <a:cxnLst/>
            <a:rect r="r" b="b" t="t" l="l"/>
            <a:pathLst>
              <a:path h="4318778" w="5243549">
                <a:moveTo>
                  <a:pt x="0" y="0"/>
                </a:moveTo>
                <a:lnTo>
                  <a:pt x="5243549" y="0"/>
                </a:lnTo>
                <a:lnTo>
                  <a:pt x="5243549" y="4318777"/>
                </a:lnTo>
                <a:lnTo>
                  <a:pt x="0" y="431877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5400000">
            <a:off x="4100372" y="-2252545"/>
            <a:ext cx="1612143" cy="8571180"/>
            <a:chOff x="0" y="0"/>
            <a:chExt cx="1712938" cy="9107071"/>
          </a:xfrm>
        </p:grpSpPr>
        <p:sp>
          <p:nvSpPr>
            <p:cNvPr name="Freeform 6" id="6"/>
            <p:cNvSpPr/>
            <p:nvPr/>
          </p:nvSpPr>
          <p:spPr>
            <a:xfrm flipH="false" flipV="false" rot="0">
              <a:off x="-9098" y="-6509"/>
              <a:ext cx="1727269" cy="9139125"/>
            </a:xfrm>
            <a:custGeom>
              <a:avLst/>
              <a:gdLst/>
              <a:ahLst/>
              <a:cxnLst/>
              <a:rect r="r" b="b" t="t" l="l"/>
              <a:pathLst>
                <a:path h="9139125" w="1727269">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0"/>
                    <a:pt x="803168" y="9110549"/>
                  </a:cubicBezTo>
                  <a:cubicBezTo>
                    <a:pt x="645952" y="9105271"/>
                    <a:pt x="384604" y="9139125"/>
                    <a:pt x="254278" y="9029967"/>
                  </a:cubicBezTo>
                  <a:cubicBezTo>
                    <a:pt x="145767" y="8939082"/>
                    <a:pt x="81795" y="8745770"/>
                    <a:pt x="63030" y="8545572"/>
                  </a:cubicBezTo>
                  <a:close/>
                </a:path>
              </a:pathLst>
            </a:custGeom>
            <a:solidFill>
              <a:srgbClr val="FFFAEB"/>
            </a:solidFill>
          </p:spPr>
        </p:sp>
      </p:grpSp>
      <p:grpSp>
        <p:nvGrpSpPr>
          <p:cNvPr name="Group 7" id="7"/>
          <p:cNvGrpSpPr/>
          <p:nvPr/>
        </p:nvGrpSpPr>
        <p:grpSpPr>
          <a:xfrm rot="5400000">
            <a:off x="465669" y="3501769"/>
            <a:ext cx="1929014" cy="1836030"/>
            <a:chOff x="0" y="0"/>
            <a:chExt cx="3746978" cy="3566364"/>
          </a:xfrm>
        </p:grpSpPr>
        <p:sp>
          <p:nvSpPr>
            <p:cNvPr name="Freeform 8" id="8"/>
            <p:cNvSpPr/>
            <p:nvPr/>
          </p:nvSpPr>
          <p:spPr>
            <a:xfrm flipH="false" flipV="false" rot="0">
              <a:off x="-9098" y="-6509"/>
              <a:ext cx="3761309" cy="3598417"/>
            </a:xfrm>
            <a:custGeom>
              <a:avLst/>
              <a:gdLst/>
              <a:ahLst/>
              <a:cxnLst/>
              <a:rect r="r" b="b" t="t" l="l"/>
              <a:pathLst>
                <a:path h="3598417" w="3761309">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868236" y="6965"/>
                  </a:cubicBezTo>
                  <a:cubicBezTo>
                    <a:pt x="3084984" y="16819"/>
                    <a:pt x="3289299" y="36481"/>
                    <a:pt x="3423487" y="101690"/>
                  </a:cubicBezTo>
                  <a:cubicBezTo>
                    <a:pt x="3679533" y="226120"/>
                    <a:pt x="3761309" y="459160"/>
                    <a:pt x="3755821" y="704684"/>
                  </a:cubicBezTo>
                  <a:cubicBezTo>
                    <a:pt x="3755821" y="704684"/>
                    <a:pt x="3712533" y="1013073"/>
                    <a:pt x="3719966" y="1248607"/>
                  </a:cubicBezTo>
                  <a:cubicBezTo>
                    <a:pt x="3727090" y="2746665"/>
                    <a:pt x="3734246" y="2942268"/>
                    <a:pt x="3734246" y="2942268"/>
                  </a:cubicBezTo>
                  <a:cubicBezTo>
                    <a:pt x="3717565" y="3158000"/>
                    <a:pt x="3602920" y="3368612"/>
                    <a:pt x="3406052" y="3480236"/>
                  </a:cubicBezTo>
                  <a:cubicBezTo>
                    <a:pt x="3255700" y="3565485"/>
                    <a:pt x="3057669" y="3580583"/>
                    <a:pt x="2423077" y="3569841"/>
                  </a:cubicBezTo>
                  <a:cubicBezTo>
                    <a:pt x="645952" y="3564564"/>
                    <a:pt x="384604" y="3598417"/>
                    <a:pt x="254278" y="3489260"/>
                  </a:cubicBezTo>
                  <a:cubicBezTo>
                    <a:pt x="145767" y="3398374"/>
                    <a:pt x="81795" y="3205063"/>
                    <a:pt x="63030" y="3004864"/>
                  </a:cubicBezTo>
                  <a:close/>
                </a:path>
              </a:pathLst>
            </a:custGeom>
            <a:solidFill>
              <a:srgbClr val="E4C7A9"/>
            </a:solidFill>
          </p:spPr>
        </p:sp>
      </p:grpSp>
      <p:grpSp>
        <p:nvGrpSpPr>
          <p:cNvPr name="Group 9" id="9"/>
          <p:cNvGrpSpPr/>
          <p:nvPr/>
        </p:nvGrpSpPr>
        <p:grpSpPr>
          <a:xfrm rot="-5400000">
            <a:off x="2680758" y="3374194"/>
            <a:ext cx="1929014" cy="2091180"/>
            <a:chOff x="0" y="0"/>
            <a:chExt cx="3762791" cy="4079119"/>
          </a:xfrm>
        </p:grpSpPr>
        <p:sp>
          <p:nvSpPr>
            <p:cNvPr name="Freeform 10" id="10"/>
            <p:cNvSpPr/>
            <p:nvPr/>
          </p:nvSpPr>
          <p:spPr>
            <a:xfrm flipH="false" flipV="false" rot="0">
              <a:off x="-9098" y="-6509"/>
              <a:ext cx="3777122" cy="4111172"/>
            </a:xfrm>
            <a:custGeom>
              <a:avLst/>
              <a:gdLst/>
              <a:ahLst/>
              <a:cxnLst/>
              <a:rect r="r" b="b" t="t" l="l"/>
              <a:pathLst>
                <a:path h="4111172" w="3777122">
                  <a:moveTo>
                    <a:pt x="63030" y="3517619"/>
                  </a:moveTo>
                  <a:cubicBezTo>
                    <a:pt x="63030" y="3517619"/>
                    <a:pt x="0" y="3271055"/>
                    <a:pt x="10218" y="1214762"/>
                  </a:cubicBezTo>
                  <a:cubicBezTo>
                    <a:pt x="18651" y="990971"/>
                    <a:pt x="65033" y="645332"/>
                    <a:pt x="65033" y="645332"/>
                  </a:cubicBezTo>
                  <a:cubicBezTo>
                    <a:pt x="82233" y="502466"/>
                    <a:pt x="56685" y="337866"/>
                    <a:pt x="181385" y="223925"/>
                  </a:cubicBezTo>
                  <a:cubicBezTo>
                    <a:pt x="346794" y="72788"/>
                    <a:pt x="621643" y="0"/>
                    <a:pt x="2884049" y="6965"/>
                  </a:cubicBezTo>
                  <a:cubicBezTo>
                    <a:pt x="3100797" y="16819"/>
                    <a:pt x="3305112" y="36481"/>
                    <a:pt x="3439301" y="101690"/>
                  </a:cubicBezTo>
                  <a:cubicBezTo>
                    <a:pt x="3695347" y="226120"/>
                    <a:pt x="3777122" y="459160"/>
                    <a:pt x="3771634" y="704684"/>
                  </a:cubicBezTo>
                  <a:cubicBezTo>
                    <a:pt x="3771634" y="704684"/>
                    <a:pt x="3728346" y="1013073"/>
                    <a:pt x="3735779" y="1248607"/>
                  </a:cubicBezTo>
                  <a:cubicBezTo>
                    <a:pt x="3742903" y="3259420"/>
                    <a:pt x="3750060" y="3455023"/>
                    <a:pt x="3750060" y="3455023"/>
                  </a:cubicBezTo>
                  <a:cubicBezTo>
                    <a:pt x="3733378" y="3670755"/>
                    <a:pt x="3618734" y="3881367"/>
                    <a:pt x="3421865" y="3992991"/>
                  </a:cubicBezTo>
                  <a:cubicBezTo>
                    <a:pt x="3271513" y="4078240"/>
                    <a:pt x="3073482" y="4093338"/>
                    <a:pt x="2435671" y="4082596"/>
                  </a:cubicBezTo>
                  <a:cubicBezTo>
                    <a:pt x="645952" y="4077319"/>
                    <a:pt x="384604" y="4111172"/>
                    <a:pt x="254278" y="4002015"/>
                  </a:cubicBezTo>
                  <a:cubicBezTo>
                    <a:pt x="145767" y="3911130"/>
                    <a:pt x="81795" y="3717818"/>
                    <a:pt x="63030" y="3517619"/>
                  </a:cubicBezTo>
                  <a:close/>
                </a:path>
              </a:pathLst>
            </a:custGeom>
            <a:solidFill>
              <a:srgbClr val="EEC51D"/>
            </a:solidFill>
          </p:spPr>
        </p:sp>
      </p:grpSp>
      <p:grpSp>
        <p:nvGrpSpPr>
          <p:cNvPr name="Group 11" id="11"/>
          <p:cNvGrpSpPr/>
          <p:nvPr/>
        </p:nvGrpSpPr>
        <p:grpSpPr>
          <a:xfrm rot="5400000">
            <a:off x="7422393" y="3419130"/>
            <a:ext cx="1726966" cy="1903220"/>
            <a:chOff x="0" y="0"/>
            <a:chExt cx="3236089" cy="3566364"/>
          </a:xfrm>
        </p:grpSpPr>
        <p:sp>
          <p:nvSpPr>
            <p:cNvPr name="Freeform 12" id="12"/>
            <p:cNvSpPr/>
            <p:nvPr/>
          </p:nvSpPr>
          <p:spPr>
            <a:xfrm flipH="false" flipV="false" rot="0">
              <a:off x="-9098" y="-6509"/>
              <a:ext cx="3250420" cy="3598417"/>
            </a:xfrm>
            <a:custGeom>
              <a:avLst/>
              <a:gdLst/>
              <a:ahLst/>
              <a:cxnLst/>
              <a:rect r="r" b="b" t="t" l="l"/>
              <a:pathLst>
                <a:path h="3598417" w="3250420">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357346" y="6965"/>
                  </a:cubicBezTo>
                  <a:cubicBezTo>
                    <a:pt x="2574095" y="16819"/>
                    <a:pt x="2778410" y="36481"/>
                    <a:pt x="2912598" y="101690"/>
                  </a:cubicBezTo>
                  <a:cubicBezTo>
                    <a:pt x="3168644" y="226120"/>
                    <a:pt x="3250419" y="459160"/>
                    <a:pt x="3244932" y="704684"/>
                  </a:cubicBezTo>
                  <a:cubicBezTo>
                    <a:pt x="3244932" y="704684"/>
                    <a:pt x="3201644" y="1013073"/>
                    <a:pt x="3209077" y="1248607"/>
                  </a:cubicBezTo>
                  <a:cubicBezTo>
                    <a:pt x="3216200" y="2746665"/>
                    <a:pt x="3223357" y="2942268"/>
                    <a:pt x="3223357" y="2942268"/>
                  </a:cubicBezTo>
                  <a:cubicBezTo>
                    <a:pt x="3206675" y="3158000"/>
                    <a:pt x="3092031" y="3368612"/>
                    <a:pt x="2895162" y="3480236"/>
                  </a:cubicBezTo>
                  <a:cubicBezTo>
                    <a:pt x="2744811" y="3565485"/>
                    <a:pt x="2546780" y="3580583"/>
                    <a:pt x="2016205" y="3569841"/>
                  </a:cubicBezTo>
                  <a:cubicBezTo>
                    <a:pt x="645952" y="3564564"/>
                    <a:pt x="384604" y="3598417"/>
                    <a:pt x="254278" y="3489260"/>
                  </a:cubicBezTo>
                  <a:cubicBezTo>
                    <a:pt x="145767" y="3398374"/>
                    <a:pt x="81795" y="3205063"/>
                    <a:pt x="63030" y="3004864"/>
                  </a:cubicBezTo>
                  <a:close/>
                </a:path>
              </a:pathLst>
            </a:custGeom>
            <a:solidFill>
              <a:srgbClr val="E4C7A9"/>
            </a:solidFill>
          </p:spPr>
        </p:sp>
      </p:grpSp>
      <p:sp>
        <p:nvSpPr>
          <p:cNvPr name="Freeform 13" id="13"/>
          <p:cNvSpPr/>
          <p:nvPr/>
        </p:nvSpPr>
        <p:spPr>
          <a:xfrm flipH="false" flipV="false" rot="8800367">
            <a:off x="367663" y="3954975"/>
            <a:ext cx="506381" cy="492363"/>
          </a:xfrm>
          <a:custGeom>
            <a:avLst/>
            <a:gdLst/>
            <a:ahLst/>
            <a:cxnLst/>
            <a:rect r="r" b="b" t="t" l="l"/>
            <a:pathLst>
              <a:path h="492363" w="506381">
                <a:moveTo>
                  <a:pt x="0" y="0"/>
                </a:moveTo>
                <a:lnTo>
                  <a:pt x="506381" y="0"/>
                </a:lnTo>
                <a:lnTo>
                  <a:pt x="506381" y="492363"/>
                </a:lnTo>
                <a:lnTo>
                  <a:pt x="0" y="492363"/>
                </a:lnTo>
                <a:lnTo>
                  <a:pt x="0" y="0"/>
                </a:lnTo>
                <a:close/>
              </a:path>
            </a:pathLst>
          </a:custGeom>
          <a:blipFill>
            <a:blip r:embed="rId7">
              <a:extLst>
                <a:ext uri="{96DAC541-7B7A-43D3-8B79-37D633B846F1}">
                  <asvg:svgBlip xmlns:asvg="http://schemas.microsoft.com/office/drawing/2016/SVG/main" r:embed="rId8"/>
                </a:ext>
              </a:extLst>
            </a:blip>
            <a:stretch>
              <a:fillRect l="-49862" t="-47964" r="0" b="0"/>
            </a:stretch>
          </a:blipFill>
        </p:spPr>
      </p:sp>
      <p:sp>
        <p:nvSpPr>
          <p:cNvPr name="TextBox 14" id="14"/>
          <p:cNvSpPr txBox="true"/>
          <p:nvPr/>
        </p:nvSpPr>
        <p:spPr>
          <a:xfrm rot="0">
            <a:off x="799594" y="1695052"/>
            <a:ext cx="8154411" cy="689818"/>
          </a:xfrm>
          <a:prstGeom prst="rect">
            <a:avLst/>
          </a:prstGeom>
        </p:spPr>
        <p:txBody>
          <a:bodyPr anchor="t" rtlCol="false" tIns="0" lIns="0" bIns="0" rIns="0">
            <a:spAutoFit/>
          </a:bodyPr>
          <a:lstStyle/>
          <a:p>
            <a:pPr algn="ctr">
              <a:lnSpc>
                <a:spcPts val="5333"/>
              </a:lnSpc>
            </a:pPr>
            <a:r>
              <a:rPr lang="en-US" sz="4848">
                <a:solidFill>
                  <a:srgbClr val="1D1D1B"/>
                </a:solidFill>
                <a:latin typeface="One Little Font"/>
              </a:rPr>
              <a:t>WHAT DO WE NEED TO KNOW</a:t>
            </a:r>
          </a:p>
        </p:txBody>
      </p:sp>
      <p:sp>
        <p:nvSpPr>
          <p:cNvPr name="Freeform 15" id="15"/>
          <p:cNvSpPr/>
          <p:nvPr/>
        </p:nvSpPr>
        <p:spPr>
          <a:xfrm flipH="false" flipV="false" rot="4914919">
            <a:off x="2454889" y="5865933"/>
            <a:ext cx="588126" cy="748014"/>
          </a:xfrm>
          <a:custGeom>
            <a:avLst/>
            <a:gdLst/>
            <a:ahLst/>
            <a:cxnLst/>
            <a:rect r="r" b="b" t="t" l="l"/>
            <a:pathLst>
              <a:path h="748014" w="588126">
                <a:moveTo>
                  <a:pt x="0" y="0"/>
                </a:moveTo>
                <a:lnTo>
                  <a:pt x="588126" y="0"/>
                </a:lnTo>
                <a:lnTo>
                  <a:pt x="588126" y="748015"/>
                </a:lnTo>
                <a:lnTo>
                  <a:pt x="0" y="74801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true" flipV="false" rot="-2237487">
            <a:off x="7750184" y="-218373"/>
            <a:ext cx="698089" cy="822491"/>
          </a:xfrm>
          <a:custGeom>
            <a:avLst/>
            <a:gdLst/>
            <a:ahLst/>
            <a:cxnLst/>
            <a:rect r="r" b="b" t="t" l="l"/>
            <a:pathLst>
              <a:path h="822491" w="698089">
                <a:moveTo>
                  <a:pt x="698089" y="0"/>
                </a:moveTo>
                <a:lnTo>
                  <a:pt x="0" y="0"/>
                </a:lnTo>
                <a:lnTo>
                  <a:pt x="0" y="822491"/>
                </a:lnTo>
                <a:lnTo>
                  <a:pt x="698089" y="822491"/>
                </a:lnTo>
                <a:lnTo>
                  <a:pt x="698089"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true" flipV="false" rot="1135814">
            <a:off x="8546893" y="2091260"/>
            <a:ext cx="1525167" cy="1736732"/>
          </a:xfrm>
          <a:custGeom>
            <a:avLst/>
            <a:gdLst/>
            <a:ahLst/>
            <a:cxnLst/>
            <a:rect r="r" b="b" t="t" l="l"/>
            <a:pathLst>
              <a:path h="1736732" w="1525167">
                <a:moveTo>
                  <a:pt x="1525166" y="0"/>
                </a:moveTo>
                <a:lnTo>
                  <a:pt x="0" y="0"/>
                </a:lnTo>
                <a:lnTo>
                  <a:pt x="0" y="1736732"/>
                </a:lnTo>
                <a:lnTo>
                  <a:pt x="1525166" y="1736732"/>
                </a:lnTo>
                <a:lnTo>
                  <a:pt x="1525166"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8" id="18"/>
          <p:cNvGrpSpPr/>
          <p:nvPr/>
        </p:nvGrpSpPr>
        <p:grpSpPr>
          <a:xfrm rot="-5400000">
            <a:off x="5069393" y="3410114"/>
            <a:ext cx="1887185" cy="1977512"/>
            <a:chOff x="0" y="0"/>
            <a:chExt cx="3403463" cy="3566364"/>
          </a:xfrm>
        </p:grpSpPr>
        <p:sp>
          <p:nvSpPr>
            <p:cNvPr name="Freeform 19" id="19"/>
            <p:cNvSpPr/>
            <p:nvPr/>
          </p:nvSpPr>
          <p:spPr>
            <a:xfrm flipH="false" flipV="false" rot="0">
              <a:off x="-9098" y="-6509"/>
              <a:ext cx="3417794" cy="3598417"/>
            </a:xfrm>
            <a:custGeom>
              <a:avLst/>
              <a:gdLst/>
              <a:ahLst/>
              <a:cxnLst/>
              <a:rect r="r" b="b" t="t" l="l"/>
              <a:pathLst>
                <a:path h="3598417" w="3417794">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524721" y="6965"/>
                  </a:cubicBezTo>
                  <a:cubicBezTo>
                    <a:pt x="2741469" y="16819"/>
                    <a:pt x="2945784" y="36481"/>
                    <a:pt x="3079972" y="101690"/>
                  </a:cubicBezTo>
                  <a:cubicBezTo>
                    <a:pt x="3336018" y="226120"/>
                    <a:pt x="3417793" y="459160"/>
                    <a:pt x="3412306" y="704684"/>
                  </a:cubicBezTo>
                  <a:cubicBezTo>
                    <a:pt x="3412306" y="704684"/>
                    <a:pt x="3369018" y="1013073"/>
                    <a:pt x="3376451" y="1248607"/>
                  </a:cubicBezTo>
                  <a:cubicBezTo>
                    <a:pt x="3383575" y="2746665"/>
                    <a:pt x="3390731" y="2942268"/>
                    <a:pt x="3390731" y="2942268"/>
                  </a:cubicBezTo>
                  <a:cubicBezTo>
                    <a:pt x="3374050" y="3158000"/>
                    <a:pt x="3259405" y="3368612"/>
                    <a:pt x="3062536" y="3480236"/>
                  </a:cubicBezTo>
                  <a:cubicBezTo>
                    <a:pt x="2912185" y="3565485"/>
                    <a:pt x="2714154" y="3580583"/>
                    <a:pt x="2149502" y="3569841"/>
                  </a:cubicBezTo>
                  <a:cubicBezTo>
                    <a:pt x="645952" y="3564564"/>
                    <a:pt x="384604" y="3598417"/>
                    <a:pt x="254278" y="3489260"/>
                  </a:cubicBezTo>
                  <a:cubicBezTo>
                    <a:pt x="145767" y="3398374"/>
                    <a:pt x="81795" y="3205063"/>
                    <a:pt x="63030" y="3004864"/>
                  </a:cubicBezTo>
                  <a:close/>
                </a:path>
              </a:pathLst>
            </a:custGeom>
            <a:solidFill>
              <a:srgbClr val="EEC51D"/>
            </a:solidFill>
          </p:spPr>
        </p:sp>
      </p:grpSp>
      <p:sp>
        <p:nvSpPr>
          <p:cNvPr name="TextBox 20" id="20"/>
          <p:cNvSpPr txBox="true"/>
          <p:nvPr/>
        </p:nvSpPr>
        <p:spPr>
          <a:xfrm rot="0">
            <a:off x="512161" y="4163920"/>
            <a:ext cx="1836030" cy="755650"/>
          </a:xfrm>
          <a:prstGeom prst="rect">
            <a:avLst/>
          </a:prstGeom>
        </p:spPr>
        <p:txBody>
          <a:bodyPr anchor="t" rtlCol="false" tIns="0" lIns="0" bIns="0" rIns="0">
            <a:spAutoFit/>
          </a:bodyPr>
          <a:lstStyle/>
          <a:p>
            <a:pPr algn="ctr">
              <a:lnSpc>
                <a:spcPts val="1999"/>
              </a:lnSpc>
              <a:spcBef>
                <a:spcPct val="0"/>
              </a:spcBef>
            </a:pPr>
            <a:r>
              <a:rPr lang="en-US" sz="1999">
                <a:solidFill>
                  <a:srgbClr val="1D1D1B"/>
                </a:solidFill>
                <a:latin typeface="More Sugar Thin"/>
              </a:rPr>
              <a:t>WHAT IS PROCEDURE TEXT?</a:t>
            </a:r>
          </a:p>
        </p:txBody>
      </p:sp>
      <p:sp>
        <p:nvSpPr>
          <p:cNvPr name="TextBox 21" id="21"/>
          <p:cNvSpPr txBox="true"/>
          <p:nvPr/>
        </p:nvSpPr>
        <p:spPr>
          <a:xfrm rot="0">
            <a:off x="2599674" y="3799511"/>
            <a:ext cx="2091180" cy="1250950"/>
          </a:xfrm>
          <a:prstGeom prst="rect">
            <a:avLst/>
          </a:prstGeom>
        </p:spPr>
        <p:txBody>
          <a:bodyPr anchor="t" rtlCol="false" tIns="0" lIns="0" bIns="0" rIns="0">
            <a:spAutoFit/>
          </a:bodyPr>
          <a:lstStyle/>
          <a:p>
            <a:pPr algn="ctr">
              <a:lnSpc>
                <a:spcPts val="1999"/>
              </a:lnSpc>
              <a:spcBef>
                <a:spcPct val="0"/>
              </a:spcBef>
            </a:pPr>
            <a:r>
              <a:rPr lang="en-US" sz="1999">
                <a:solidFill>
                  <a:srgbClr val="1D1D1B"/>
                </a:solidFill>
                <a:latin typeface="More Sugar Thin"/>
              </a:rPr>
              <a:t>WHAT ARE THE FUNCTIONS OF PROCEDURE TEXT?</a:t>
            </a:r>
          </a:p>
        </p:txBody>
      </p:sp>
      <p:sp>
        <p:nvSpPr>
          <p:cNvPr name="TextBox 22" id="22"/>
          <p:cNvSpPr txBox="true"/>
          <p:nvPr/>
        </p:nvSpPr>
        <p:spPr>
          <a:xfrm rot="0">
            <a:off x="5023805" y="3916270"/>
            <a:ext cx="1977512" cy="1003300"/>
          </a:xfrm>
          <a:prstGeom prst="rect">
            <a:avLst/>
          </a:prstGeom>
        </p:spPr>
        <p:txBody>
          <a:bodyPr anchor="t" rtlCol="false" tIns="0" lIns="0" bIns="0" rIns="0">
            <a:spAutoFit/>
          </a:bodyPr>
          <a:lstStyle/>
          <a:p>
            <a:pPr algn="ctr">
              <a:lnSpc>
                <a:spcPts val="1999"/>
              </a:lnSpc>
              <a:spcBef>
                <a:spcPct val="0"/>
              </a:spcBef>
            </a:pPr>
            <a:r>
              <a:rPr lang="en-US" sz="1999">
                <a:solidFill>
                  <a:srgbClr val="1D1D1B"/>
                </a:solidFill>
                <a:latin typeface="More Sugar Thin"/>
              </a:rPr>
              <a:t>WHAT ARE THE PARTS OF PROCEDURES TEXT?</a:t>
            </a:r>
          </a:p>
        </p:txBody>
      </p:sp>
      <p:sp>
        <p:nvSpPr>
          <p:cNvPr name="TextBox 23" id="23"/>
          <p:cNvSpPr txBox="true"/>
          <p:nvPr/>
        </p:nvSpPr>
        <p:spPr>
          <a:xfrm rot="0">
            <a:off x="7334266" y="3916270"/>
            <a:ext cx="1903220" cy="1003300"/>
          </a:xfrm>
          <a:prstGeom prst="rect">
            <a:avLst/>
          </a:prstGeom>
        </p:spPr>
        <p:txBody>
          <a:bodyPr anchor="t" rtlCol="false" tIns="0" lIns="0" bIns="0" rIns="0">
            <a:spAutoFit/>
          </a:bodyPr>
          <a:lstStyle/>
          <a:p>
            <a:pPr algn="ctr">
              <a:lnSpc>
                <a:spcPts val="1999"/>
              </a:lnSpc>
              <a:spcBef>
                <a:spcPct val="0"/>
              </a:spcBef>
            </a:pPr>
            <a:r>
              <a:rPr lang="en-US" sz="1999">
                <a:solidFill>
                  <a:srgbClr val="1D1D1B"/>
                </a:solidFill>
                <a:latin typeface="More Sugar Thin"/>
              </a:rPr>
              <a:t>WHAT ARE THE LANGUAGE FEATURES?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2121" t="-37307" r="-2081" b="-44112"/>
            </a:stretch>
          </a:blipFill>
        </p:spPr>
      </p:sp>
      <p:sp>
        <p:nvSpPr>
          <p:cNvPr name="Freeform 3" id="3"/>
          <p:cNvSpPr/>
          <p:nvPr/>
        </p:nvSpPr>
        <p:spPr>
          <a:xfrm flipH="false" flipV="false" rot="-8597740">
            <a:off x="-863014" y="-1261175"/>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794486">
            <a:off x="6764925" y="5413888"/>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5400000">
            <a:off x="4435678" y="1621422"/>
            <a:ext cx="2732885" cy="6061502"/>
            <a:chOff x="0" y="0"/>
            <a:chExt cx="3255989" cy="7221741"/>
          </a:xfrm>
        </p:grpSpPr>
        <p:sp>
          <p:nvSpPr>
            <p:cNvPr name="Freeform 6" id="6"/>
            <p:cNvSpPr/>
            <p:nvPr/>
          </p:nvSpPr>
          <p:spPr>
            <a:xfrm flipH="false" flipV="false" rot="0">
              <a:off x="-9098" y="-6509"/>
              <a:ext cx="3270320" cy="7253794"/>
            </a:xfrm>
            <a:custGeom>
              <a:avLst/>
              <a:gdLst/>
              <a:ahLst/>
              <a:cxnLst/>
              <a:rect r="r" b="b" t="t" l="l"/>
              <a:pathLst>
                <a:path h="7253794" w="3270320">
                  <a:moveTo>
                    <a:pt x="63030" y="6660241"/>
                  </a:moveTo>
                  <a:cubicBezTo>
                    <a:pt x="63030" y="6660241"/>
                    <a:pt x="0" y="6413677"/>
                    <a:pt x="10218" y="1214762"/>
                  </a:cubicBezTo>
                  <a:cubicBezTo>
                    <a:pt x="18651" y="990971"/>
                    <a:pt x="65033" y="645332"/>
                    <a:pt x="65033" y="645332"/>
                  </a:cubicBezTo>
                  <a:cubicBezTo>
                    <a:pt x="82233" y="502466"/>
                    <a:pt x="56685" y="337866"/>
                    <a:pt x="181385" y="223925"/>
                  </a:cubicBezTo>
                  <a:cubicBezTo>
                    <a:pt x="346794" y="72788"/>
                    <a:pt x="621643" y="0"/>
                    <a:pt x="2377247" y="6965"/>
                  </a:cubicBezTo>
                  <a:cubicBezTo>
                    <a:pt x="2593995" y="16819"/>
                    <a:pt x="2798310" y="36481"/>
                    <a:pt x="2932498" y="101690"/>
                  </a:cubicBezTo>
                  <a:cubicBezTo>
                    <a:pt x="3188544" y="226120"/>
                    <a:pt x="3270319" y="459160"/>
                    <a:pt x="3264832" y="704684"/>
                  </a:cubicBezTo>
                  <a:cubicBezTo>
                    <a:pt x="3264832" y="704684"/>
                    <a:pt x="3221544" y="1013073"/>
                    <a:pt x="3228977" y="1248607"/>
                  </a:cubicBezTo>
                  <a:cubicBezTo>
                    <a:pt x="3236100" y="6402042"/>
                    <a:pt x="3243257" y="6597645"/>
                    <a:pt x="3243257" y="6597645"/>
                  </a:cubicBezTo>
                  <a:cubicBezTo>
                    <a:pt x="3226575" y="6813377"/>
                    <a:pt x="3111931" y="7023989"/>
                    <a:pt x="2915062" y="7135613"/>
                  </a:cubicBezTo>
                  <a:cubicBezTo>
                    <a:pt x="2764711" y="7220862"/>
                    <a:pt x="2566680" y="7235960"/>
                    <a:pt x="2032054" y="7225218"/>
                  </a:cubicBezTo>
                  <a:cubicBezTo>
                    <a:pt x="645952" y="7219942"/>
                    <a:pt x="384604" y="7253795"/>
                    <a:pt x="254278" y="7144637"/>
                  </a:cubicBezTo>
                  <a:cubicBezTo>
                    <a:pt x="145767" y="7053752"/>
                    <a:pt x="81795" y="6860440"/>
                    <a:pt x="63030" y="6660241"/>
                  </a:cubicBezTo>
                  <a:close/>
                </a:path>
              </a:pathLst>
            </a:custGeom>
            <a:solidFill>
              <a:srgbClr val="EEC51D"/>
            </a:solidFill>
          </p:spPr>
        </p:sp>
      </p:grpSp>
      <p:grpSp>
        <p:nvGrpSpPr>
          <p:cNvPr name="Group 7" id="7"/>
          <p:cNvGrpSpPr/>
          <p:nvPr/>
        </p:nvGrpSpPr>
        <p:grpSpPr>
          <a:xfrm rot="-5400000">
            <a:off x="4974187" y="-1460181"/>
            <a:ext cx="1568207" cy="7376698"/>
            <a:chOff x="0" y="0"/>
            <a:chExt cx="1712938" cy="8057496"/>
          </a:xfrm>
        </p:grpSpPr>
        <p:sp>
          <p:nvSpPr>
            <p:cNvPr name="Freeform 8" id="8"/>
            <p:cNvSpPr/>
            <p:nvPr/>
          </p:nvSpPr>
          <p:spPr>
            <a:xfrm flipH="false" flipV="false" rot="0">
              <a:off x="-9098" y="-6509"/>
              <a:ext cx="1727269" cy="8089549"/>
            </a:xfrm>
            <a:custGeom>
              <a:avLst/>
              <a:gdLst/>
              <a:ahLst/>
              <a:cxnLst/>
              <a:rect r="r" b="b" t="t" l="l"/>
              <a:pathLst>
                <a:path h="8089549" w="172726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cubicBezTo>
                    <a:pt x="645952" y="8055697"/>
                    <a:pt x="384604" y="8089550"/>
                    <a:pt x="254278" y="7980392"/>
                  </a:cubicBezTo>
                  <a:cubicBezTo>
                    <a:pt x="145767" y="7889507"/>
                    <a:pt x="81795" y="7696195"/>
                    <a:pt x="63030" y="7495996"/>
                  </a:cubicBezTo>
                  <a:close/>
                </a:path>
              </a:pathLst>
            </a:custGeom>
            <a:solidFill>
              <a:srgbClr val="FFFAEB"/>
            </a:solidFill>
          </p:spPr>
        </p:sp>
      </p:grpSp>
      <p:sp>
        <p:nvSpPr>
          <p:cNvPr name="TextBox 9" id="9"/>
          <p:cNvSpPr txBox="true"/>
          <p:nvPr/>
        </p:nvSpPr>
        <p:spPr>
          <a:xfrm rot="0">
            <a:off x="2264817" y="1598248"/>
            <a:ext cx="6986948" cy="1307465"/>
          </a:xfrm>
          <a:prstGeom prst="rect">
            <a:avLst/>
          </a:prstGeom>
        </p:spPr>
        <p:txBody>
          <a:bodyPr anchor="t" rtlCol="false" tIns="0" lIns="0" bIns="0" rIns="0">
            <a:spAutoFit/>
          </a:bodyPr>
          <a:lstStyle/>
          <a:p>
            <a:pPr algn="ctr">
              <a:lnSpc>
                <a:spcPts val="5170"/>
              </a:lnSpc>
            </a:pPr>
            <a:r>
              <a:rPr lang="en-US" sz="4700">
                <a:solidFill>
                  <a:srgbClr val="1D1D1B"/>
                </a:solidFill>
                <a:latin typeface="One Little Font"/>
              </a:rPr>
              <a:t>01. WHAT IS PROCEDURE TEXT</a:t>
            </a:r>
          </a:p>
        </p:txBody>
      </p:sp>
      <p:sp>
        <p:nvSpPr>
          <p:cNvPr name="Freeform 10" id="10"/>
          <p:cNvSpPr/>
          <p:nvPr/>
        </p:nvSpPr>
        <p:spPr>
          <a:xfrm flipH="false" flipV="false" rot="300383">
            <a:off x="9108567" y="3895403"/>
            <a:ext cx="261597" cy="328490"/>
          </a:xfrm>
          <a:custGeom>
            <a:avLst/>
            <a:gdLst/>
            <a:ahLst/>
            <a:cxnLst/>
            <a:rect r="r" b="b" t="t" l="l"/>
            <a:pathLst>
              <a:path h="328490" w="261597">
                <a:moveTo>
                  <a:pt x="0" y="0"/>
                </a:moveTo>
                <a:lnTo>
                  <a:pt x="261597" y="0"/>
                </a:lnTo>
                <a:lnTo>
                  <a:pt x="261597" y="328490"/>
                </a:lnTo>
                <a:lnTo>
                  <a:pt x="0" y="32849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true" flipV="false" rot="-446010">
            <a:off x="9036583" y="4550298"/>
            <a:ext cx="188280" cy="236425"/>
          </a:xfrm>
          <a:custGeom>
            <a:avLst/>
            <a:gdLst/>
            <a:ahLst/>
            <a:cxnLst/>
            <a:rect r="r" b="b" t="t" l="l"/>
            <a:pathLst>
              <a:path h="236425" w="188280">
                <a:moveTo>
                  <a:pt x="188280" y="0"/>
                </a:moveTo>
                <a:lnTo>
                  <a:pt x="0" y="0"/>
                </a:lnTo>
                <a:lnTo>
                  <a:pt x="0" y="236424"/>
                </a:lnTo>
                <a:lnTo>
                  <a:pt x="188280" y="236424"/>
                </a:lnTo>
                <a:lnTo>
                  <a:pt x="18828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true" flipV="false" rot="-446010">
            <a:off x="2352862" y="3528250"/>
            <a:ext cx="188280" cy="236425"/>
          </a:xfrm>
          <a:custGeom>
            <a:avLst/>
            <a:gdLst/>
            <a:ahLst/>
            <a:cxnLst/>
            <a:rect r="r" b="b" t="t" l="l"/>
            <a:pathLst>
              <a:path h="236425" w="188280">
                <a:moveTo>
                  <a:pt x="188280" y="0"/>
                </a:moveTo>
                <a:lnTo>
                  <a:pt x="0" y="0"/>
                </a:lnTo>
                <a:lnTo>
                  <a:pt x="0" y="236425"/>
                </a:lnTo>
                <a:lnTo>
                  <a:pt x="188280" y="236425"/>
                </a:lnTo>
                <a:lnTo>
                  <a:pt x="18828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239503" y="3646463"/>
            <a:ext cx="2701131" cy="2730923"/>
          </a:xfrm>
          <a:custGeom>
            <a:avLst/>
            <a:gdLst/>
            <a:ahLst/>
            <a:cxnLst/>
            <a:rect r="r" b="b" t="t" l="l"/>
            <a:pathLst>
              <a:path h="2730923" w="2701131">
                <a:moveTo>
                  <a:pt x="0" y="0"/>
                </a:moveTo>
                <a:lnTo>
                  <a:pt x="2701132" y="0"/>
                </a:lnTo>
                <a:lnTo>
                  <a:pt x="2701132" y="2730923"/>
                </a:lnTo>
                <a:lnTo>
                  <a:pt x="0" y="27309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2760415">
            <a:off x="1075537" y="2447501"/>
            <a:ext cx="485101" cy="571547"/>
          </a:xfrm>
          <a:custGeom>
            <a:avLst/>
            <a:gdLst/>
            <a:ahLst/>
            <a:cxnLst/>
            <a:rect r="r" b="b" t="t" l="l"/>
            <a:pathLst>
              <a:path h="571547" w="485101">
                <a:moveTo>
                  <a:pt x="0" y="0"/>
                </a:moveTo>
                <a:lnTo>
                  <a:pt x="485101" y="0"/>
                </a:lnTo>
                <a:lnTo>
                  <a:pt x="485101" y="571547"/>
                </a:lnTo>
                <a:lnTo>
                  <a:pt x="0" y="5715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true" flipV="false" rot="389171">
            <a:off x="6605201" y="968093"/>
            <a:ext cx="1763725" cy="544550"/>
          </a:xfrm>
          <a:custGeom>
            <a:avLst/>
            <a:gdLst/>
            <a:ahLst/>
            <a:cxnLst/>
            <a:rect r="r" b="b" t="t" l="l"/>
            <a:pathLst>
              <a:path h="544550" w="1763725">
                <a:moveTo>
                  <a:pt x="1763726" y="0"/>
                </a:moveTo>
                <a:lnTo>
                  <a:pt x="0" y="0"/>
                </a:lnTo>
                <a:lnTo>
                  <a:pt x="0" y="544550"/>
                </a:lnTo>
                <a:lnTo>
                  <a:pt x="1763726" y="544550"/>
                </a:lnTo>
                <a:lnTo>
                  <a:pt x="1763726"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6" id="16"/>
          <p:cNvSpPr txBox="true"/>
          <p:nvPr/>
        </p:nvSpPr>
        <p:spPr>
          <a:xfrm rot="0">
            <a:off x="2839093" y="3528177"/>
            <a:ext cx="5838395" cy="2463264"/>
          </a:xfrm>
          <a:prstGeom prst="rect">
            <a:avLst/>
          </a:prstGeom>
        </p:spPr>
        <p:txBody>
          <a:bodyPr anchor="t" rtlCol="false" tIns="0" lIns="0" bIns="0" rIns="0">
            <a:spAutoFit/>
          </a:bodyPr>
          <a:lstStyle/>
          <a:p>
            <a:pPr algn="ctr">
              <a:lnSpc>
                <a:spcPts val="4929"/>
              </a:lnSpc>
            </a:pPr>
            <a:r>
              <a:rPr lang="en-US" sz="3521">
                <a:solidFill>
                  <a:srgbClr val="1D1D1B"/>
                </a:solidFill>
                <a:latin typeface="Trocchi"/>
              </a:rPr>
              <a:t>Procedure Text is a kind of text that shows how to make something or how to do something.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5208" t="-43995" r="-5633" b="-48981"/>
            </a:stretch>
          </a:blipFill>
        </p:spPr>
      </p:sp>
      <p:sp>
        <p:nvSpPr>
          <p:cNvPr name="Freeform 3" id="3"/>
          <p:cNvSpPr/>
          <p:nvPr/>
        </p:nvSpPr>
        <p:spPr>
          <a:xfrm flipH="false" flipV="false" rot="1000273">
            <a:off x="6657349" y="4158120"/>
            <a:ext cx="5160275" cy="4250190"/>
          </a:xfrm>
          <a:custGeom>
            <a:avLst/>
            <a:gdLst/>
            <a:ahLst/>
            <a:cxnLst/>
            <a:rect r="r" b="b" t="t" l="l"/>
            <a:pathLst>
              <a:path h="4250190" w="5160275">
                <a:moveTo>
                  <a:pt x="0" y="0"/>
                </a:moveTo>
                <a:lnTo>
                  <a:pt x="5160275" y="0"/>
                </a:lnTo>
                <a:lnTo>
                  <a:pt x="5160275" y="4250190"/>
                </a:lnTo>
                <a:lnTo>
                  <a:pt x="0" y="425019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500700">
            <a:off x="-2139855" y="-504108"/>
            <a:ext cx="5243549" cy="4318778"/>
          </a:xfrm>
          <a:custGeom>
            <a:avLst/>
            <a:gdLst/>
            <a:ahLst/>
            <a:cxnLst/>
            <a:rect r="r" b="b" t="t" l="l"/>
            <a:pathLst>
              <a:path h="4318778" w="5243549">
                <a:moveTo>
                  <a:pt x="0" y="0"/>
                </a:moveTo>
                <a:lnTo>
                  <a:pt x="5243549" y="0"/>
                </a:lnTo>
                <a:lnTo>
                  <a:pt x="5243549" y="4318777"/>
                </a:lnTo>
                <a:lnTo>
                  <a:pt x="0" y="431877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5400000">
            <a:off x="4100372" y="-2252545"/>
            <a:ext cx="1612143" cy="8571180"/>
            <a:chOff x="0" y="0"/>
            <a:chExt cx="1712938" cy="9107071"/>
          </a:xfrm>
        </p:grpSpPr>
        <p:sp>
          <p:nvSpPr>
            <p:cNvPr name="Freeform 6" id="6"/>
            <p:cNvSpPr/>
            <p:nvPr/>
          </p:nvSpPr>
          <p:spPr>
            <a:xfrm flipH="false" flipV="false" rot="0">
              <a:off x="-9098" y="-6509"/>
              <a:ext cx="1727269" cy="9139125"/>
            </a:xfrm>
            <a:custGeom>
              <a:avLst/>
              <a:gdLst/>
              <a:ahLst/>
              <a:cxnLst/>
              <a:rect r="r" b="b" t="t" l="l"/>
              <a:pathLst>
                <a:path h="9139125" w="1727269">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0"/>
                    <a:pt x="803168" y="9110549"/>
                  </a:cubicBezTo>
                  <a:cubicBezTo>
                    <a:pt x="645952" y="9105271"/>
                    <a:pt x="384604" y="9139125"/>
                    <a:pt x="254278" y="9029967"/>
                  </a:cubicBezTo>
                  <a:cubicBezTo>
                    <a:pt x="145767" y="8939082"/>
                    <a:pt x="81795" y="8745770"/>
                    <a:pt x="63030" y="8545572"/>
                  </a:cubicBezTo>
                  <a:close/>
                </a:path>
              </a:pathLst>
            </a:custGeom>
            <a:solidFill>
              <a:srgbClr val="FFFAEB"/>
            </a:solidFill>
          </p:spPr>
        </p:sp>
      </p:grpSp>
      <p:grpSp>
        <p:nvGrpSpPr>
          <p:cNvPr name="Group 7" id="7"/>
          <p:cNvGrpSpPr/>
          <p:nvPr/>
        </p:nvGrpSpPr>
        <p:grpSpPr>
          <a:xfrm rot="5400000">
            <a:off x="437990" y="3127538"/>
            <a:ext cx="2993092" cy="2836845"/>
            <a:chOff x="0" y="0"/>
            <a:chExt cx="3762791" cy="3566364"/>
          </a:xfrm>
        </p:grpSpPr>
        <p:sp>
          <p:nvSpPr>
            <p:cNvPr name="Freeform 8" id="8"/>
            <p:cNvSpPr/>
            <p:nvPr/>
          </p:nvSpPr>
          <p:spPr>
            <a:xfrm flipH="false" flipV="false" rot="0">
              <a:off x="-9098" y="-6509"/>
              <a:ext cx="3777122" cy="3598417"/>
            </a:xfrm>
            <a:custGeom>
              <a:avLst/>
              <a:gdLst/>
              <a:ahLst/>
              <a:cxnLst/>
              <a:rect r="r" b="b" t="t" l="l"/>
              <a:pathLst>
                <a:path h="3598417" w="3777122">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884049" y="6965"/>
                  </a:cubicBezTo>
                  <a:cubicBezTo>
                    <a:pt x="3100797" y="16819"/>
                    <a:pt x="3305112" y="36481"/>
                    <a:pt x="3439301" y="101690"/>
                  </a:cubicBezTo>
                  <a:cubicBezTo>
                    <a:pt x="3695347" y="226120"/>
                    <a:pt x="3777122" y="459160"/>
                    <a:pt x="3771634" y="704684"/>
                  </a:cubicBezTo>
                  <a:cubicBezTo>
                    <a:pt x="3771634" y="704684"/>
                    <a:pt x="3728346" y="1013073"/>
                    <a:pt x="3735779" y="1248607"/>
                  </a:cubicBezTo>
                  <a:cubicBezTo>
                    <a:pt x="3742903" y="2746665"/>
                    <a:pt x="3750060" y="2942268"/>
                    <a:pt x="3750060" y="2942268"/>
                  </a:cubicBezTo>
                  <a:cubicBezTo>
                    <a:pt x="3733378" y="3158000"/>
                    <a:pt x="3618734" y="3368612"/>
                    <a:pt x="3421865" y="3480236"/>
                  </a:cubicBezTo>
                  <a:cubicBezTo>
                    <a:pt x="3271513" y="3565485"/>
                    <a:pt x="3073482" y="3580583"/>
                    <a:pt x="2435671" y="3569841"/>
                  </a:cubicBezTo>
                  <a:cubicBezTo>
                    <a:pt x="645952" y="3564564"/>
                    <a:pt x="384604" y="3598417"/>
                    <a:pt x="254278" y="3489260"/>
                  </a:cubicBezTo>
                  <a:cubicBezTo>
                    <a:pt x="145767" y="3398374"/>
                    <a:pt x="81795" y="3205063"/>
                    <a:pt x="63030" y="3004864"/>
                  </a:cubicBezTo>
                  <a:close/>
                </a:path>
              </a:pathLst>
            </a:custGeom>
            <a:solidFill>
              <a:srgbClr val="E4C7A9"/>
            </a:solidFill>
          </p:spPr>
        </p:sp>
      </p:grpSp>
      <p:grpSp>
        <p:nvGrpSpPr>
          <p:cNvPr name="Group 9" id="9"/>
          <p:cNvGrpSpPr/>
          <p:nvPr/>
        </p:nvGrpSpPr>
        <p:grpSpPr>
          <a:xfrm rot="-5400000">
            <a:off x="3380254" y="3127538"/>
            <a:ext cx="2993092" cy="2836845"/>
            <a:chOff x="0" y="0"/>
            <a:chExt cx="3762791" cy="3566364"/>
          </a:xfrm>
        </p:grpSpPr>
        <p:sp>
          <p:nvSpPr>
            <p:cNvPr name="Freeform 10" id="10"/>
            <p:cNvSpPr/>
            <p:nvPr/>
          </p:nvSpPr>
          <p:spPr>
            <a:xfrm flipH="false" flipV="false" rot="0">
              <a:off x="-9098" y="-6509"/>
              <a:ext cx="3777122" cy="3598417"/>
            </a:xfrm>
            <a:custGeom>
              <a:avLst/>
              <a:gdLst/>
              <a:ahLst/>
              <a:cxnLst/>
              <a:rect r="r" b="b" t="t" l="l"/>
              <a:pathLst>
                <a:path h="3598417" w="3777122">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884049" y="6965"/>
                  </a:cubicBezTo>
                  <a:cubicBezTo>
                    <a:pt x="3100797" y="16819"/>
                    <a:pt x="3305112" y="36481"/>
                    <a:pt x="3439301" y="101690"/>
                  </a:cubicBezTo>
                  <a:cubicBezTo>
                    <a:pt x="3695347" y="226120"/>
                    <a:pt x="3777122" y="459160"/>
                    <a:pt x="3771634" y="704684"/>
                  </a:cubicBezTo>
                  <a:cubicBezTo>
                    <a:pt x="3771634" y="704684"/>
                    <a:pt x="3728346" y="1013073"/>
                    <a:pt x="3735779" y="1248607"/>
                  </a:cubicBezTo>
                  <a:cubicBezTo>
                    <a:pt x="3742903" y="2746665"/>
                    <a:pt x="3750060" y="2942268"/>
                    <a:pt x="3750060" y="2942268"/>
                  </a:cubicBezTo>
                  <a:cubicBezTo>
                    <a:pt x="3733378" y="3158000"/>
                    <a:pt x="3618734" y="3368612"/>
                    <a:pt x="3421865" y="3480236"/>
                  </a:cubicBezTo>
                  <a:cubicBezTo>
                    <a:pt x="3271513" y="3565485"/>
                    <a:pt x="3073482" y="3580583"/>
                    <a:pt x="2435671" y="3569841"/>
                  </a:cubicBezTo>
                  <a:cubicBezTo>
                    <a:pt x="645952" y="3564564"/>
                    <a:pt x="384604" y="3598417"/>
                    <a:pt x="254278" y="3489260"/>
                  </a:cubicBezTo>
                  <a:cubicBezTo>
                    <a:pt x="145767" y="3398374"/>
                    <a:pt x="81795" y="3205063"/>
                    <a:pt x="63030" y="3004864"/>
                  </a:cubicBezTo>
                  <a:close/>
                </a:path>
              </a:pathLst>
            </a:custGeom>
            <a:solidFill>
              <a:srgbClr val="EEC51D"/>
            </a:solidFill>
          </p:spPr>
        </p:sp>
      </p:grpSp>
      <p:grpSp>
        <p:nvGrpSpPr>
          <p:cNvPr name="Group 11" id="11"/>
          <p:cNvGrpSpPr/>
          <p:nvPr/>
        </p:nvGrpSpPr>
        <p:grpSpPr>
          <a:xfrm rot="5400000">
            <a:off x="6322518" y="3127538"/>
            <a:ext cx="2993092" cy="2836845"/>
            <a:chOff x="0" y="0"/>
            <a:chExt cx="3762791" cy="3566364"/>
          </a:xfrm>
        </p:grpSpPr>
        <p:sp>
          <p:nvSpPr>
            <p:cNvPr name="Freeform 12" id="12"/>
            <p:cNvSpPr/>
            <p:nvPr/>
          </p:nvSpPr>
          <p:spPr>
            <a:xfrm flipH="false" flipV="false" rot="0">
              <a:off x="-9098" y="-6509"/>
              <a:ext cx="3777122" cy="3598417"/>
            </a:xfrm>
            <a:custGeom>
              <a:avLst/>
              <a:gdLst/>
              <a:ahLst/>
              <a:cxnLst/>
              <a:rect r="r" b="b" t="t" l="l"/>
              <a:pathLst>
                <a:path h="3598417" w="3777122">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884049" y="6965"/>
                  </a:cubicBezTo>
                  <a:cubicBezTo>
                    <a:pt x="3100797" y="16819"/>
                    <a:pt x="3305112" y="36481"/>
                    <a:pt x="3439301" y="101690"/>
                  </a:cubicBezTo>
                  <a:cubicBezTo>
                    <a:pt x="3695347" y="226120"/>
                    <a:pt x="3777122" y="459160"/>
                    <a:pt x="3771634" y="704684"/>
                  </a:cubicBezTo>
                  <a:cubicBezTo>
                    <a:pt x="3771634" y="704684"/>
                    <a:pt x="3728346" y="1013073"/>
                    <a:pt x="3735779" y="1248607"/>
                  </a:cubicBezTo>
                  <a:cubicBezTo>
                    <a:pt x="3742903" y="2746665"/>
                    <a:pt x="3750060" y="2942268"/>
                    <a:pt x="3750060" y="2942268"/>
                  </a:cubicBezTo>
                  <a:cubicBezTo>
                    <a:pt x="3733378" y="3158000"/>
                    <a:pt x="3618734" y="3368612"/>
                    <a:pt x="3421865" y="3480236"/>
                  </a:cubicBezTo>
                  <a:cubicBezTo>
                    <a:pt x="3271513" y="3565485"/>
                    <a:pt x="3073482" y="3580583"/>
                    <a:pt x="2435671" y="3569841"/>
                  </a:cubicBezTo>
                  <a:cubicBezTo>
                    <a:pt x="645952" y="3564564"/>
                    <a:pt x="384604" y="3598417"/>
                    <a:pt x="254278" y="3489260"/>
                  </a:cubicBezTo>
                  <a:cubicBezTo>
                    <a:pt x="145767" y="3398374"/>
                    <a:pt x="81795" y="3205063"/>
                    <a:pt x="63030" y="3004864"/>
                  </a:cubicBezTo>
                  <a:close/>
                </a:path>
              </a:pathLst>
            </a:custGeom>
            <a:solidFill>
              <a:srgbClr val="E4C7A9"/>
            </a:solidFill>
          </p:spPr>
        </p:sp>
      </p:grpSp>
      <p:sp>
        <p:nvSpPr>
          <p:cNvPr name="Freeform 13" id="13"/>
          <p:cNvSpPr/>
          <p:nvPr/>
        </p:nvSpPr>
        <p:spPr>
          <a:xfrm flipH="false" flipV="false" rot="8800367">
            <a:off x="367663" y="3954975"/>
            <a:ext cx="506381" cy="492363"/>
          </a:xfrm>
          <a:custGeom>
            <a:avLst/>
            <a:gdLst/>
            <a:ahLst/>
            <a:cxnLst/>
            <a:rect r="r" b="b" t="t" l="l"/>
            <a:pathLst>
              <a:path h="492363" w="506381">
                <a:moveTo>
                  <a:pt x="0" y="0"/>
                </a:moveTo>
                <a:lnTo>
                  <a:pt x="506381" y="0"/>
                </a:lnTo>
                <a:lnTo>
                  <a:pt x="506381" y="492363"/>
                </a:lnTo>
                <a:lnTo>
                  <a:pt x="0" y="492363"/>
                </a:lnTo>
                <a:lnTo>
                  <a:pt x="0" y="0"/>
                </a:lnTo>
                <a:close/>
              </a:path>
            </a:pathLst>
          </a:custGeom>
          <a:blipFill>
            <a:blip r:embed="rId7">
              <a:extLst>
                <a:ext uri="{96DAC541-7B7A-43D3-8B79-37D633B846F1}">
                  <asvg:svgBlip xmlns:asvg="http://schemas.microsoft.com/office/drawing/2016/SVG/main" r:embed="rId8"/>
                </a:ext>
              </a:extLst>
            </a:blip>
            <a:stretch>
              <a:fillRect l="-49862" t="-47964" r="0" b="0"/>
            </a:stretch>
          </a:blipFill>
        </p:spPr>
      </p:sp>
      <p:sp>
        <p:nvSpPr>
          <p:cNvPr name="TextBox 14" id="14"/>
          <p:cNvSpPr txBox="true"/>
          <p:nvPr/>
        </p:nvSpPr>
        <p:spPr>
          <a:xfrm rot="0">
            <a:off x="799594" y="1695052"/>
            <a:ext cx="8154411" cy="689818"/>
          </a:xfrm>
          <a:prstGeom prst="rect">
            <a:avLst/>
          </a:prstGeom>
        </p:spPr>
        <p:txBody>
          <a:bodyPr anchor="t" rtlCol="false" tIns="0" lIns="0" bIns="0" rIns="0">
            <a:spAutoFit/>
          </a:bodyPr>
          <a:lstStyle/>
          <a:p>
            <a:pPr algn="ctr">
              <a:lnSpc>
                <a:spcPts val="5333"/>
              </a:lnSpc>
            </a:pPr>
            <a:r>
              <a:rPr lang="en-US" sz="4848">
                <a:solidFill>
                  <a:srgbClr val="1D1D1B"/>
                </a:solidFill>
                <a:latin typeface="One Little Font"/>
              </a:rPr>
              <a:t>Examples :</a:t>
            </a:r>
          </a:p>
        </p:txBody>
      </p:sp>
      <p:sp>
        <p:nvSpPr>
          <p:cNvPr name="Freeform 15" id="15"/>
          <p:cNvSpPr/>
          <p:nvPr/>
        </p:nvSpPr>
        <p:spPr>
          <a:xfrm flipH="false" flipV="false" rot="4914919">
            <a:off x="2454889" y="5865933"/>
            <a:ext cx="588126" cy="748014"/>
          </a:xfrm>
          <a:custGeom>
            <a:avLst/>
            <a:gdLst/>
            <a:ahLst/>
            <a:cxnLst/>
            <a:rect r="r" b="b" t="t" l="l"/>
            <a:pathLst>
              <a:path h="748014" w="588126">
                <a:moveTo>
                  <a:pt x="0" y="0"/>
                </a:moveTo>
                <a:lnTo>
                  <a:pt x="588126" y="0"/>
                </a:lnTo>
                <a:lnTo>
                  <a:pt x="588126" y="748015"/>
                </a:lnTo>
                <a:lnTo>
                  <a:pt x="0" y="74801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true" flipV="false" rot="-2237487">
            <a:off x="7750184" y="-218373"/>
            <a:ext cx="698089" cy="822491"/>
          </a:xfrm>
          <a:custGeom>
            <a:avLst/>
            <a:gdLst/>
            <a:ahLst/>
            <a:cxnLst/>
            <a:rect r="r" b="b" t="t" l="l"/>
            <a:pathLst>
              <a:path h="822491" w="698089">
                <a:moveTo>
                  <a:pt x="698089" y="0"/>
                </a:moveTo>
                <a:lnTo>
                  <a:pt x="0" y="0"/>
                </a:lnTo>
                <a:lnTo>
                  <a:pt x="0" y="822491"/>
                </a:lnTo>
                <a:lnTo>
                  <a:pt x="698089" y="822491"/>
                </a:lnTo>
                <a:lnTo>
                  <a:pt x="698089"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7" id="17"/>
          <p:cNvSpPr txBox="true"/>
          <p:nvPr/>
        </p:nvSpPr>
        <p:spPr>
          <a:xfrm rot="0">
            <a:off x="6791742" y="3174311"/>
            <a:ext cx="2054645" cy="628650"/>
          </a:xfrm>
          <a:prstGeom prst="rect">
            <a:avLst/>
          </a:prstGeom>
        </p:spPr>
        <p:txBody>
          <a:bodyPr anchor="t" rtlCol="false" tIns="0" lIns="0" bIns="0" rIns="0">
            <a:spAutoFit/>
          </a:bodyPr>
          <a:lstStyle/>
          <a:p>
            <a:pPr algn="ctr">
              <a:lnSpc>
                <a:spcPts val="4919"/>
              </a:lnSpc>
            </a:pPr>
            <a:r>
              <a:rPr lang="en-US" sz="4099">
                <a:solidFill>
                  <a:srgbClr val="1D1D1B"/>
                </a:solidFill>
                <a:latin typeface="More Sugar Thin"/>
              </a:rPr>
              <a:t>Manual</a:t>
            </a:r>
          </a:p>
        </p:txBody>
      </p:sp>
      <p:sp>
        <p:nvSpPr>
          <p:cNvPr name="Freeform 18" id="18"/>
          <p:cNvSpPr/>
          <p:nvPr/>
        </p:nvSpPr>
        <p:spPr>
          <a:xfrm flipH="true" flipV="false" rot="1135814">
            <a:off x="8546893" y="2091260"/>
            <a:ext cx="1525167" cy="1736732"/>
          </a:xfrm>
          <a:custGeom>
            <a:avLst/>
            <a:gdLst/>
            <a:ahLst/>
            <a:cxnLst/>
            <a:rect r="r" b="b" t="t" l="l"/>
            <a:pathLst>
              <a:path h="1736732" w="1525167">
                <a:moveTo>
                  <a:pt x="1525166" y="0"/>
                </a:moveTo>
                <a:lnTo>
                  <a:pt x="0" y="0"/>
                </a:lnTo>
                <a:lnTo>
                  <a:pt x="0" y="1736732"/>
                </a:lnTo>
                <a:lnTo>
                  <a:pt x="1525166" y="1736732"/>
                </a:lnTo>
                <a:lnTo>
                  <a:pt x="1525166"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9" id="19"/>
          <p:cNvSpPr/>
          <p:nvPr/>
        </p:nvSpPr>
        <p:spPr>
          <a:xfrm flipH="false" flipV="false" rot="0">
            <a:off x="113770" y="4818748"/>
            <a:ext cx="2223536" cy="1764932"/>
          </a:xfrm>
          <a:custGeom>
            <a:avLst/>
            <a:gdLst/>
            <a:ahLst/>
            <a:cxnLst/>
            <a:rect r="r" b="b" t="t" l="l"/>
            <a:pathLst>
              <a:path h="1764932" w="2223536">
                <a:moveTo>
                  <a:pt x="0" y="0"/>
                </a:moveTo>
                <a:lnTo>
                  <a:pt x="2223536" y="0"/>
                </a:lnTo>
                <a:lnTo>
                  <a:pt x="2223536" y="1764932"/>
                </a:lnTo>
                <a:lnTo>
                  <a:pt x="0" y="176493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0" id="20"/>
          <p:cNvSpPr/>
          <p:nvPr/>
        </p:nvSpPr>
        <p:spPr>
          <a:xfrm flipH="false" flipV="false" rot="0">
            <a:off x="4104703" y="5006247"/>
            <a:ext cx="1107348" cy="2072520"/>
          </a:xfrm>
          <a:custGeom>
            <a:avLst/>
            <a:gdLst/>
            <a:ahLst/>
            <a:cxnLst/>
            <a:rect r="r" b="b" t="t" l="l"/>
            <a:pathLst>
              <a:path h="2072520" w="1107348">
                <a:moveTo>
                  <a:pt x="0" y="0"/>
                </a:moveTo>
                <a:lnTo>
                  <a:pt x="1107347" y="0"/>
                </a:lnTo>
                <a:lnTo>
                  <a:pt x="1107347" y="2072519"/>
                </a:lnTo>
                <a:lnTo>
                  <a:pt x="0" y="2072519"/>
                </a:lnTo>
                <a:lnTo>
                  <a:pt x="0" y="0"/>
                </a:lnTo>
                <a:close/>
              </a:path>
            </a:pathLst>
          </a:custGeom>
          <a:blipFill>
            <a:blip r:embed="rId17"/>
            <a:stretch>
              <a:fillRect l="-1806" t="-15635" r="-1806" b="0"/>
            </a:stretch>
          </a:blipFill>
        </p:spPr>
      </p:sp>
      <p:sp>
        <p:nvSpPr>
          <p:cNvPr name="Freeform 21" id="21"/>
          <p:cNvSpPr/>
          <p:nvPr/>
        </p:nvSpPr>
        <p:spPr>
          <a:xfrm flipH="false" flipV="false" rot="0">
            <a:off x="6685071" y="5095402"/>
            <a:ext cx="2116434" cy="1894208"/>
          </a:xfrm>
          <a:custGeom>
            <a:avLst/>
            <a:gdLst/>
            <a:ahLst/>
            <a:cxnLst/>
            <a:rect r="r" b="b" t="t" l="l"/>
            <a:pathLst>
              <a:path h="1894208" w="2116434">
                <a:moveTo>
                  <a:pt x="0" y="0"/>
                </a:moveTo>
                <a:lnTo>
                  <a:pt x="2116434" y="0"/>
                </a:lnTo>
                <a:lnTo>
                  <a:pt x="2116434" y="1894209"/>
                </a:lnTo>
                <a:lnTo>
                  <a:pt x="0" y="1894209"/>
                </a:lnTo>
                <a:lnTo>
                  <a:pt x="0" y="0"/>
                </a:lnTo>
                <a:close/>
              </a:path>
            </a:pathLst>
          </a:custGeom>
          <a:blipFill>
            <a:blip r:embed="rId18"/>
            <a:stretch>
              <a:fillRect l="0" t="0" r="0" b="0"/>
            </a:stretch>
          </a:blipFill>
        </p:spPr>
      </p:sp>
      <p:sp>
        <p:nvSpPr>
          <p:cNvPr name="TextBox 22" id="22"/>
          <p:cNvSpPr txBox="true"/>
          <p:nvPr/>
        </p:nvSpPr>
        <p:spPr>
          <a:xfrm rot="0">
            <a:off x="893476" y="3193361"/>
            <a:ext cx="2082119" cy="600075"/>
          </a:xfrm>
          <a:prstGeom prst="rect">
            <a:avLst/>
          </a:prstGeom>
        </p:spPr>
        <p:txBody>
          <a:bodyPr anchor="t" rtlCol="false" tIns="0" lIns="0" bIns="0" rIns="0">
            <a:spAutoFit/>
          </a:bodyPr>
          <a:lstStyle/>
          <a:p>
            <a:pPr algn="ctr">
              <a:lnSpc>
                <a:spcPts val="4799"/>
              </a:lnSpc>
            </a:pPr>
            <a:r>
              <a:rPr lang="en-US" sz="3999">
                <a:solidFill>
                  <a:srgbClr val="1D1D1B"/>
                </a:solidFill>
                <a:latin typeface="More Sugar Thin"/>
              </a:rPr>
              <a:t>Food</a:t>
            </a:r>
          </a:p>
        </p:txBody>
      </p:sp>
      <p:sp>
        <p:nvSpPr>
          <p:cNvPr name="TextBox 23" id="23"/>
          <p:cNvSpPr txBox="true"/>
          <p:nvPr/>
        </p:nvSpPr>
        <p:spPr>
          <a:xfrm rot="0">
            <a:off x="3890690" y="3193361"/>
            <a:ext cx="1972221" cy="600075"/>
          </a:xfrm>
          <a:prstGeom prst="rect">
            <a:avLst/>
          </a:prstGeom>
        </p:spPr>
        <p:txBody>
          <a:bodyPr anchor="t" rtlCol="false" tIns="0" lIns="0" bIns="0" rIns="0">
            <a:spAutoFit/>
          </a:bodyPr>
          <a:lstStyle/>
          <a:p>
            <a:pPr algn="ctr">
              <a:lnSpc>
                <a:spcPts val="4799"/>
              </a:lnSpc>
            </a:pPr>
            <a:r>
              <a:rPr lang="en-US" sz="3999">
                <a:solidFill>
                  <a:srgbClr val="1D1D1B"/>
                </a:solidFill>
                <a:latin typeface="More Sugar Thin"/>
              </a:rPr>
              <a:t>Drink</a:t>
            </a:r>
          </a:p>
        </p:txBody>
      </p:sp>
      <p:sp>
        <p:nvSpPr>
          <p:cNvPr name="TextBox 24" id="24"/>
          <p:cNvSpPr txBox="true"/>
          <p:nvPr/>
        </p:nvSpPr>
        <p:spPr>
          <a:xfrm rot="0">
            <a:off x="620854" y="4128132"/>
            <a:ext cx="2836845" cy="867409"/>
          </a:xfrm>
          <a:prstGeom prst="rect">
            <a:avLst/>
          </a:prstGeom>
        </p:spPr>
        <p:txBody>
          <a:bodyPr anchor="t" rtlCol="false" tIns="0" lIns="0" bIns="0" rIns="0">
            <a:spAutoFit/>
          </a:bodyPr>
          <a:lstStyle/>
          <a:p>
            <a:pPr algn="ctr">
              <a:lnSpc>
                <a:spcPts val="3399"/>
              </a:lnSpc>
              <a:spcBef>
                <a:spcPct val="0"/>
              </a:spcBef>
            </a:pPr>
            <a:r>
              <a:rPr lang="en-US" sz="3399">
                <a:solidFill>
                  <a:srgbClr val="1D1D1B"/>
                </a:solidFill>
                <a:latin typeface="More Sugar Thin"/>
              </a:rPr>
              <a:t>How to make donuts</a:t>
            </a:r>
          </a:p>
        </p:txBody>
      </p:sp>
      <p:sp>
        <p:nvSpPr>
          <p:cNvPr name="TextBox 25" id="25"/>
          <p:cNvSpPr txBox="true"/>
          <p:nvPr/>
        </p:nvSpPr>
        <p:spPr>
          <a:xfrm rot="0">
            <a:off x="3352958" y="3808728"/>
            <a:ext cx="2836845" cy="824865"/>
          </a:xfrm>
          <a:prstGeom prst="rect">
            <a:avLst/>
          </a:prstGeom>
        </p:spPr>
        <p:txBody>
          <a:bodyPr anchor="t" rtlCol="false" tIns="0" lIns="0" bIns="0" rIns="0">
            <a:spAutoFit/>
          </a:bodyPr>
          <a:lstStyle/>
          <a:p>
            <a:pPr algn="ctr">
              <a:lnSpc>
                <a:spcPts val="3359"/>
              </a:lnSpc>
            </a:pPr>
            <a:r>
              <a:rPr lang="en-US" sz="2399">
                <a:solidFill>
                  <a:srgbClr val="1D1D1B"/>
                </a:solidFill>
                <a:latin typeface="Trocchi"/>
              </a:rPr>
              <a:t>How to make Dalgona Cofee</a:t>
            </a:r>
          </a:p>
        </p:txBody>
      </p:sp>
      <p:sp>
        <p:nvSpPr>
          <p:cNvPr name="TextBox 26" id="26"/>
          <p:cNvSpPr txBox="true"/>
          <p:nvPr/>
        </p:nvSpPr>
        <p:spPr>
          <a:xfrm rot="0">
            <a:off x="6324866" y="4100826"/>
            <a:ext cx="2836845" cy="824865"/>
          </a:xfrm>
          <a:prstGeom prst="rect">
            <a:avLst/>
          </a:prstGeom>
        </p:spPr>
        <p:txBody>
          <a:bodyPr anchor="t" rtlCol="false" tIns="0" lIns="0" bIns="0" rIns="0">
            <a:spAutoFit/>
          </a:bodyPr>
          <a:lstStyle/>
          <a:p>
            <a:pPr algn="ctr">
              <a:lnSpc>
                <a:spcPts val="3359"/>
              </a:lnSpc>
            </a:pPr>
            <a:r>
              <a:rPr lang="en-US" sz="2399">
                <a:solidFill>
                  <a:srgbClr val="1D1D1B"/>
                </a:solidFill>
                <a:latin typeface="Trocchi"/>
              </a:rPr>
              <a:t>How to Operate DSLR Camera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5208" t="-43995" r="-5633" b="-48981"/>
            </a:stretch>
          </a:blipFill>
        </p:spPr>
      </p:sp>
      <p:sp>
        <p:nvSpPr>
          <p:cNvPr name="Freeform 3" id="3"/>
          <p:cNvSpPr/>
          <p:nvPr/>
        </p:nvSpPr>
        <p:spPr>
          <a:xfrm flipH="false" flipV="false" rot="601403">
            <a:off x="-1713040" y="-1750629"/>
            <a:ext cx="5175405" cy="4262651"/>
          </a:xfrm>
          <a:custGeom>
            <a:avLst/>
            <a:gdLst/>
            <a:ahLst/>
            <a:cxnLst/>
            <a:rect r="r" b="b" t="t" l="l"/>
            <a:pathLst>
              <a:path h="4262651" w="5175405">
                <a:moveTo>
                  <a:pt x="0" y="0"/>
                </a:moveTo>
                <a:lnTo>
                  <a:pt x="5175404" y="0"/>
                </a:lnTo>
                <a:lnTo>
                  <a:pt x="5175404" y="4262651"/>
                </a:lnTo>
                <a:lnTo>
                  <a:pt x="0" y="42626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638456">
            <a:off x="6209725" y="5188828"/>
            <a:ext cx="5175405" cy="4262651"/>
          </a:xfrm>
          <a:custGeom>
            <a:avLst/>
            <a:gdLst/>
            <a:ahLst/>
            <a:cxnLst/>
            <a:rect r="r" b="b" t="t" l="l"/>
            <a:pathLst>
              <a:path h="4262651" w="5175405">
                <a:moveTo>
                  <a:pt x="0" y="0"/>
                </a:moveTo>
                <a:lnTo>
                  <a:pt x="5175404" y="0"/>
                </a:lnTo>
                <a:lnTo>
                  <a:pt x="5175404" y="4262652"/>
                </a:lnTo>
                <a:lnTo>
                  <a:pt x="0" y="42626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960566" y="1706152"/>
            <a:ext cx="8046009" cy="1605915"/>
          </a:xfrm>
          <a:prstGeom prst="rect">
            <a:avLst/>
          </a:prstGeom>
        </p:spPr>
        <p:txBody>
          <a:bodyPr anchor="t" rtlCol="false" tIns="0" lIns="0" bIns="0" rIns="0">
            <a:spAutoFit/>
          </a:bodyPr>
          <a:lstStyle/>
          <a:p>
            <a:pPr algn="ctr">
              <a:lnSpc>
                <a:spcPts val="6270"/>
              </a:lnSpc>
            </a:pPr>
            <a:r>
              <a:rPr lang="en-US" sz="5700">
                <a:solidFill>
                  <a:srgbClr val="1D1D1B"/>
                </a:solidFill>
                <a:latin typeface="One Little Font"/>
              </a:rPr>
              <a:t>02. What are the functions of the procedure text</a:t>
            </a:r>
          </a:p>
        </p:txBody>
      </p:sp>
      <p:grpSp>
        <p:nvGrpSpPr>
          <p:cNvPr name="Group 6" id="6"/>
          <p:cNvGrpSpPr/>
          <p:nvPr/>
        </p:nvGrpSpPr>
        <p:grpSpPr>
          <a:xfrm rot="5400000">
            <a:off x="1763697" y="2468017"/>
            <a:ext cx="1654236" cy="4466927"/>
            <a:chOff x="0" y="0"/>
            <a:chExt cx="2251015" cy="6078405"/>
          </a:xfrm>
        </p:grpSpPr>
        <p:sp>
          <p:nvSpPr>
            <p:cNvPr name="Freeform 7" id="7"/>
            <p:cNvSpPr/>
            <p:nvPr/>
          </p:nvSpPr>
          <p:spPr>
            <a:xfrm flipH="false" flipV="false" rot="0">
              <a:off x="-9098" y="-6509"/>
              <a:ext cx="2265345" cy="6110459"/>
            </a:xfrm>
            <a:custGeom>
              <a:avLst/>
              <a:gdLst/>
              <a:ahLst/>
              <a:cxnLst/>
              <a:rect r="r" b="b" t="t" l="l"/>
              <a:pathLst>
                <a:path h="6110459" w="2265345">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cubicBezTo>
                    <a:pt x="1589021" y="16819"/>
                    <a:pt x="1793336" y="36481"/>
                    <a:pt x="1927524" y="101690"/>
                  </a:cubicBezTo>
                  <a:cubicBezTo>
                    <a:pt x="2183570" y="226120"/>
                    <a:pt x="2265345" y="459160"/>
                    <a:pt x="2259858" y="704684"/>
                  </a:cubicBezTo>
                  <a:cubicBezTo>
                    <a:pt x="2259858"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cubicBezTo>
                    <a:pt x="645952" y="6076606"/>
                    <a:pt x="384604" y="6110459"/>
                    <a:pt x="254278" y="6001301"/>
                  </a:cubicBezTo>
                  <a:cubicBezTo>
                    <a:pt x="145767" y="5910416"/>
                    <a:pt x="81795" y="5717104"/>
                    <a:pt x="63030" y="5516905"/>
                  </a:cubicBezTo>
                  <a:close/>
                </a:path>
              </a:pathLst>
            </a:custGeom>
            <a:solidFill>
              <a:srgbClr val="FFFAEB"/>
            </a:solidFill>
          </p:spPr>
        </p:sp>
      </p:grpSp>
      <p:sp>
        <p:nvSpPr>
          <p:cNvPr name="TextBox 8" id="8"/>
          <p:cNvSpPr txBox="true"/>
          <p:nvPr/>
        </p:nvSpPr>
        <p:spPr>
          <a:xfrm rot="0">
            <a:off x="601385" y="3927584"/>
            <a:ext cx="4110042" cy="1250957"/>
          </a:xfrm>
          <a:prstGeom prst="rect">
            <a:avLst/>
          </a:prstGeom>
        </p:spPr>
        <p:txBody>
          <a:bodyPr anchor="t" rtlCol="false" tIns="0" lIns="0" bIns="0" rIns="0">
            <a:spAutoFit/>
          </a:bodyPr>
          <a:lstStyle/>
          <a:p>
            <a:pPr algn="ctr">
              <a:lnSpc>
                <a:spcPts val="5074"/>
              </a:lnSpc>
            </a:pPr>
            <a:r>
              <a:rPr lang="en-US" sz="3624">
                <a:solidFill>
                  <a:srgbClr val="1D1D1B"/>
                </a:solidFill>
                <a:latin typeface="More Sugar Thin"/>
              </a:rPr>
              <a:t>...to get the best result effeciently</a:t>
            </a:r>
          </a:p>
        </p:txBody>
      </p:sp>
      <p:sp>
        <p:nvSpPr>
          <p:cNvPr name="Freeform 9" id="9"/>
          <p:cNvSpPr/>
          <p:nvPr/>
        </p:nvSpPr>
        <p:spPr>
          <a:xfrm flipH="true" flipV="false" rot="0">
            <a:off x="1105688" y="5178541"/>
            <a:ext cx="1252734" cy="922468"/>
          </a:xfrm>
          <a:custGeom>
            <a:avLst/>
            <a:gdLst/>
            <a:ahLst/>
            <a:cxnLst/>
            <a:rect r="r" b="b" t="t" l="l"/>
            <a:pathLst>
              <a:path h="922468" w="1252734">
                <a:moveTo>
                  <a:pt x="1252735" y="0"/>
                </a:moveTo>
                <a:lnTo>
                  <a:pt x="0" y="0"/>
                </a:lnTo>
                <a:lnTo>
                  <a:pt x="0" y="922468"/>
                </a:lnTo>
                <a:lnTo>
                  <a:pt x="1252735" y="922468"/>
                </a:lnTo>
                <a:lnTo>
                  <a:pt x="1252735"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1958776">
            <a:off x="1192784" y="982193"/>
            <a:ext cx="1394361" cy="1587781"/>
          </a:xfrm>
          <a:custGeom>
            <a:avLst/>
            <a:gdLst/>
            <a:ahLst/>
            <a:cxnLst/>
            <a:rect r="r" b="b" t="t" l="l"/>
            <a:pathLst>
              <a:path h="1587781" w="1394361">
                <a:moveTo>
                  <a:pt x="0" y="0"/>
                </a:moveTo>
                <a:lnTo>
                  <a:pt x="1394361" y="0"/>
                </a:lnTo>
                <a:lnTo>
                  <a:pt x="1394361" y="1587782"/>
                </a:lnTo>
                <a:lnTo>
                  <a:pt x="0" y="158778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2206150">
            <a:off x="7463611" y="439057"/>
            <a:ext cx="1736252" cy="1695214"/>
          </a:xfrm>
          <a:custGeom>
            <a:avLst/>
            <a:gdLst/>
            <a:ahLst/>
            <a:cxnLst/>
            <a:rect r="r" b="b" t="t" l="l"/>
            <a:pathLst>
              <a:path h="1695214" w="1736252">
                <a:moveTo>
                  <a:pt x="0" y="0"/>
                </a:moveTo>
                <a:lnTo>
                  <a:pt x="1736252" y="0"/>
                </a:lnTo>
                <a:lnTo>
                  <a:pt x="1736252" y="1695214"/>
                </a:lnTo>
                <a:lnTo>
                  <a:pt x="0" y="169521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1455362">
            <a:off x="7583425" y="5285907"/>
            <a:ext cx="1205590" cy="1318239"/>
          </a:xfrm>
          <a:custGeom>
            <a:avLst/>
            <a:gdLst/>
            <a:ahLst/>
            <a:cxnLst/>
            <a:rect r="r" b="b" t="t" l="l"/>
            <a:pathLst>
              <a:path h="1318239" w="1205590">
                <a:moveTo>
                  <a:pt x="0" y="0"/>
                </a:moveTo>
                <a:lnTo>
                  <a:pt x="1205589" y="0"/>
                </a:lnTo>
                <a:lnTo>
                  <a:pt x="1205589" y="1318239"/>
                </a:lnTo>
                <a:lnTo>
                  <a:pt x="0" y="131823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2760415">
            <a:off x="8783014" y="3375932"/>
            <a:ext cx="478131" cy="563336"/>
          </a:xfrm>
          <a:custGeom>
            <a:avLst/>
            <a:gdLst/>
            <a:ahLst/>
            <a:cxnLst/>
            <a:rect r="r" b="b" t="t" l="l"/>
            <a:pathLst>
              <a:path h="563336" w="478131">
                <a:moveTo>
                  <a:pt x="0" y="0"/>
                </a:moveTo>
                <a:lnTo>
                  <a:pt x="478132" y="0"/>
                </a:lnTo>
                <a:lnTo>
                  <a:pt x="478132" y="563336"/>
                </a:lnTo>
                <a:lnTo>
                  <a:pt x="0" y="56333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4" id="14"/>
          <p:cNvSpPr/>
          <p:nvPr/>
        </p:nvSpPr>
        <p:spPr>
          <a:xfrm flipH="false" flipV="false" rot="640987">
            <a:off x="3148731" y="6124036"/>
            <a:ext cx="1290188" cy="554781"/>
          </a:xfrm>
          <a:custGeom>
            <a:avLst/>
            <a:gdLst/>
            <a:ahLst/>
            <a:cxnLst/>
            <a:rect r="r" b="b" t="t" l="l"/>
            <a:pathLst>
              <a:path h="554781" w="1290188">
                <a:moveTo>
                  <a:pt x="0" y="0"/>
                </a:moveTo>
                <a:lnTo>
                  <a:pt x="1290188" y="0"/>
                </a:lnTo>
                <a:lnTo>
                  <a:pt x="1290188" y="554781"/>
                </a:lnTo>
                <a:lnTo>
                  <a:pt x="0" y="55478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5" id="15"/>
          <p:cNvSpPr/>
          <p:nvPr/>
        </p:nvSpPr>
        <p:spPr>
          <a:xfrm flipH="false" flipV="false" rot="4914919">
            <a:off x="464229" y="3186766"/>
            <a:ext cx="534581" cy="679912"/>
          </a:xfrm>
          <a:custGeom>
            <a:avLst/>
            <a:gdLst/>
            <a:ahLst/>
            <a:cxnLst/>
            <a:rect r="r" b="b" t="t" l="l"/>
            <a:pathLst>
              <a:path h="679912" w="534581">
                <a:moveTo>
                  <a:pt x="0" y="0"/>
                </a:moveTo>
                <a:lnTo>
                  <a:pt x="534582" y="0"/>
                </a:lnTo>
                <a:lnTo>
                  <a:pt x="534582" y="679912"/>
                </a:lnTo>
                <a:lnTo>
                  <a:pt x="0" y="67991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nvGrpSpPr>
          <p:cNvPr name="Group 16" id="16"/>
          <p:cNvGrpSpPr/>
          <p:nvPr/>
        </p:nvGrpSpPr>
        <p:grpSpPr>
          <a:xfrm rot="5400000">
            <a:off x="6740888" y="2515886"/>
            <a:ext cx="1628363" cy="4397062"/>
            <a:chOff x="0" y="0"/>
            <a:chExt cx="2251015" cy="6078405"/>
          </a:xfrm>
        </p:grpSpPr>
        <p:sp>
          <p:nvSpPr>
            <p:cNvPr name="Freeform 17" id="17"/>
            <p:cNvSpPr/>
            <p:nvPr/>
          </p:nvSpPr>
          <p:spPr>
            <a:xfrm flipH="false" flipV="false" rot="0">
              <a:off x="-9098" y="-6509"/>
              <a:ext cx="2265345" cy="6110459"/>
            </a:xfrm>
            <a:custGeom>
              <a:avLst/>
              <a:gdLst/>
              <a:ahLst/>
              <a:cxnLst/>
              <a:rect r="r" b="b" t="t" l="l"/>
              <a:pathLst>
                <a:path h="6110459" w="2265345">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cubicBezTo>
                    <a:pt x="1589021" y="16819"/>
                    <a:pt x="1793336" y="36481"/>
                    <a:pt x="1927524" y="101690"/>
                  </a:cubicBezTo>
                  <a:cubicBezTo>
                    <a:pt x="2183570" y="226120"/>
                    <a:pt x="2265345" y="459160"/>
                    <a:pt x="2259858" y="704684"/>
                  </a:cubicBezTo>
                  <a:cubicBezTo>
                    <a:pt x="2259858"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cubicBezTo>
                    <a:pt x="645952" y="6076606"/>
                    <a:pt x="384604" y="6110459"/>
                    <a:pt x="254278" y="6001301"/>
                  </a:cubicBezTo>
                  <a:cubicBezTo>
                    <a:pt x="145767" y="5910416"/>
                    <a:pt x="81795" y="5717104"/>
                    <a:pt x="63030" y="5516905"/>
                  </a:cubicBezTo>
                  <a:close/>
                </a:path>
              </a:pathLst>
            </a:custGeom>
            <a:solidFill>
              <a:srgbClr val="FFFAEB"/>
            </a:solidFill>
          </p:spPr>
        </p:sp>
      </p:grpSp>
      <p:sp>
        <p:nvSpPr>
          <p:cNvPr name="TextBox 18" id="18"/>
          <p:cNvSpPr txBox="true"/>
          <p:nvPr/>
        </p:nvSpPr>
        <p:spPr>
          <a:xfrm rot="0">
            <a:off x="5793673" y="3836804"/>
            <a:ext cx="3522791" cy="1707602"/>
          </a:xfrm>
          <a:prstGeom prst="rect">
            <a:avLst/>
          </a:prstGeom>
        </p:spPr>
        <p:txBody>
          <a:bodyPr anchor="t" rtlCol="false" tIns="0" lIns="0" bIns="0" rIns="0">
            <a:spAutoFit/>
          </a:bodyPr>
          <a:lstStyle/>
          <a:p>
            <a:pPr algn="ctr">
              <a:lnSpc>
                <a:spcPts val="4580"/>
              </a:lnSpc>
            </a:pPr>
            <a:r>
              <a:rPr lang="en-US" sz="3271">
                <a:solidFill>
                  <a:srgbClr val="1D1D1B"/>
                </a:solidFill>
                <a:latin typeface="More Sugar Thin"/>
              </a:rPr>
              <a:t>...to avoid accidents, damage, unnecessary waste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DD8C2"/>
        </a:solidFill>
      </p:bgPr>
    </p:bg>
    <p:spTree>
      <p:nvGrpSpPr>
        <p:cNvPr id="1" name=""/>
        <p:cNvGrpSpPr/>
        <p:nvPr/>
      </p:nvGrpSpPr>
      <p:grpSpPr>
        <a:xfrm>
          <a:off x="0" y="0"/>
          <a:ext cx="0" cy="0"/>
          <a:chOff x="0" y="0"/>
          <a:chExt cx="0" cy="0"/>
        </a:xfrm>
      </p:grpSpPr>
      <p:sp>
        <p:nvSpPr>
          <p:cNvPr name="Freeform 2" id="2"/>
          <p:cNvSpPr/>
          <p:nvPr/>
        </p:nvSpPr>
        <p:spPr>
          <a:xfrm flipH="false" flipV="false" rot="601403">
            <a:off x="-1713040" y="-1750629"/>
            <a:ext cx="5175405" cy="4262651"/>
          </a:xfrm>
          <a:custGeom>
            <a:avLst/>
            <a:gdLst/>
            <a:ahLst/>
            <a:cxnLst/>
            <a:rect r="r" b="b" t="t" l="l"/>
            <a:pathLst>
              <a:path h="4262651" w="5175405">
                <a:moveTo>
                  <a:pt x="0" y="0"/>
                </a:moveTo>
                <a:lnTo>
                  <a:pt x="5175404" y="0"/>
                </a:lnTo>
                <a:lnTo>
                  <a:pt x="5175404" y="4262651"/>
                </a:lnTo>
                <a:lnTo>
                  <a:pt x="0" y="42626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38456">
            <a:off x="6295094" y="4693987"/>
            <a:ext cx="5175405" cy="4262651"/>
          </a:xfrm>
          <a:custGeom>
            <a:avLst/>
            <a:gdLst/>
            <a:ahLst/>
            <a:cxnLst/>
            <a:rect r="r" b="b" t="t" l="l"/>
            <a:pathLst>
              <a:path h="4262651" w="5175405">
                <a:moveTo>
                  <a:pt x="0" y="0"/>
                </a:moveTo>
                <a:lnTo>
                  <a:pt x="5175405" y="0"/>
                </a:lnTo>
                <a:lnTo>
                  <a:pt x="5175405" y="4262651"/>
                </a:lnTo>
                <a:lnTo>
                  <a:pt x="0" y="42626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583320" y="193086"/>
            <a:ext cx="8046009" cy="1605915"/>
          </a:xfrm>
          <a:prstGeom prst="rect">
            <a:avLst/>
          </a:prstGeom>
        </p:spPr>
        <p:txBody>
          <a:bodyPr anchor="t" rtlCol="false" tIns="0" lIns="0" bIns="0" rIns="0">
            <a:spAutoFit/>
          </a:bodyPr>
          <a:lstStyle/>
          <a:p>
            <a:pPr algn="ctr">
              <a:lnSpc>
                <a:spcPts val="6270"/>
              </a:lnSpc>
            </a:pPr>
            <a:r>
              <a:rPr lang="en-US" sz="5700">
                <a:solidFill>
                  <a:srgbClr val="1D1D1B"/>
                </a:solidFill>
                <a:latin typeface="One Little Font"/>
              </a:rPr>
              <a:t>How to make Donuts</a:t>
            </a:r>
          </a:p>
          <a:p>
            <a:pPr algn="ctr">
              <a:lnSpc>
                <a:spcPts val="6270"/>
              </a:lnSpc>
            </a:pPr>
            <a:r>
              <a:rPr lang="en-US" sz="5700">
                <a:solidFill>
                  <a:srgbClr val="1D1D1B"/>
                </a:solidFill>
                <a:latin typeface="One Little Font"/>
              </a:rPr>
              <a:t>( Aim / Goal )</a:t>
            </a:r>
          </a:p>
        </p:txBody>
      </p:sp>
      <p:sp>
        <p:nvSpPr>
          <p:cNvPr name="Freeform 5" id="5"/>
          <p:cNvSpPr/>
          <p:nvPr/>
        </p:nvSpPr>
        <p:spPr>
          <a:xfrm flipH="true" flipV="false" rot="0">
            <a:off x="1105688" y="5178541"/>
            <a:ext cx="1252734" cy="922468"/>
          </a:xfrm>
          <a:custGeom>
            <a:avLst/>
            <a:gdLst/>
            <a:ahLst/>
            <a:cxnLst/>
            <a:rect r="r" b="b" t="t" l="l"/>
            <a:pathLst>
              <a:path h="922468" w="1252734">
                <a:moveTo>
                  <a:pt x="1252735" y="0"/>
                </a:moveTo>
                <a:lnTo>
                  <a:pt x="0" y="0"/>
                </a:lnTo>
                <a:lnTo>
                  <a:pt x="0" y="922468"/>
                </a:lnTo>
                <a:lnTo>
                  <a:pt x="1252735" y="922468"/>
                </a:lnTo>
                <a:lnTo>
                  <a:pt x="125273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958776">
            <a:off x="1049642" y="631370"/>
            <a:ext cx="1394361" cy="1587781"/>
          </a:xfrm>
          <a:custGeom>
            <a:avLst/>
            <a:gdLst/>
            <a:ahLst/>
            <a:cxnLst/>
            <a:rect r="r" b="b" t="t" l="l"/>
            <a:pathLst>
              <a:path h="1587781" w="1394361">
                <a:moveTo>
                  <a:pt x="0" y="0"/>
                </a:moveTo>
                <a:lnTo>
                  <a:pt x="1394361" y="0"/>
                </a:lnTo>
                <a:lnTo>
                  <a:pt x="1394361" y="1587781"/>
                </a:lnTo>
                <a:lnTo>
                  <a:pt x="0" y="15877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2206150">
            <a:off x="7929301" y="58361"/>
            <a:ext cx="1736252" cy="1695214"/>
          </a:xfrm>
          <a:custGeom>
            <a:avLst/>
            <a:gdLst/>
            <a:ahLst/>
            <a:cxnLst/>
            <a:rect r="r" b="b" t="t" l="l"/>
            <a:pathLst>
              <a:path h="1695214" w="1736252">
                <a:moveTo>
                  <a:pt x="0" y="0"/>
                </a:moveTo>
                <a:lnTo>
                  <a:pt x="1736252" y="0"/>
                </a:lnTo>
                <a:lnTo>
                  <a:pt x="1736252" y="1695214"/>
                </a:lnTo>
                <a:lnTo>
                  <a:pt x="0" y="169521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1455362">
            <a:off x="7668795" y="4791065"/>
            <a:ext cx="1205590" cy="1318239"/>
          </a:xfrm>
          <a:custGeom>
            <a:avLst/>
            <a:gdLst/>
            <a:ahLst/>
            <a:cxnLst/>
            <a:rect r="r" b="b" t="t" l="l"/>
            <a:pathLst>
              <a:path h="1318239" w="1205590">
                <a:moveTo>
                  <a:pt x="0" y="0"/>
                </a:moveTo>
                <a:lnTo>
                  <a:pt x="1205589" y="0"/>
                </a:lnTo>
                <a:lnTo>
                  <a:pt x="1205589" y="1318240"/>
                </a:lnTo>
                <a:lnTo>
                  <a:pt x="0" y="131824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2760415">
            <a:off x="8783014" y="3375932"/>
            <a:ext cx="478131" cy="563336"/>
          </a:xfrm>
          <a:custGeom>
            <a:avLst/>
            <a:gdLst/>
            <a:ahLst/>
            <a:cxnLst/>
            <a:rect r="r" b="b" t="t" l="l"/>
            <a:pathLst>
              <a:path h="563336" w="478131">
                <a:moveTo>
                  <a:pt x="0" y="0"/>
                </a:moveTo>
                <a:lnTo>
                  <a:pt x="478132" y="0"/>
                </a:lnTo>
                <a:lnTo>
                  <a:pt x="478132" y="563336"/>
                </a:lnTo>
                <a:lnTo>
                  <a:pt x="0" y="56333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640987">
            <a:off x="3148731" y="6124036"/>
            <a:ext cx="1290188" cy="554781"/>
          </a:xfrm>
          <a:custGeom>
            <a:avLst/>
            <a:gdLst/>
            <a:ahLst/>
            <a:cxnLst/>
            <a:rect r="r" b="b" t="t" l="l"/>
            <a:pathLst>
              <a:path h="554781" w="1290188">
                <a:moveTo>
                  <a:pt x="0" y="0"/>
                </a:moveTo>
                <a:lnTo>
                  <a:pt x="1290188" y="0"/>
                </a:lnTo>
                <a:lnTo>
                  <a:pt x="1290188" y="554781"/>
                </a:lnTo>
                <a:lnTo>
                  <a:pt x="0" y="55478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4914919">
            <a:off x="464229" y="3186766"/>
            <a:ext cx="534581" cy="679912"/>
          </a:xfrm>
          <a:custGeom>
            <a:avLst/>
            <a:gdLst/>
            <a:ahLst/>
            <a:cxnLst/>
            <a:rect r="r" b="b" t="t" l="l"/>
            <a:pathLst>
              <a:path h="679912" w="534581">
                <a:moveTo>
                  <a:pt x="0" y="0"/>
                </a:moveTo>
                <a:lnTo>
                  <a:pt x="534582" y="0"/>
                </a:lnTo>
                <a:lnTo>
                  <a:pt x="534582" y="679912"/>
                </a:lnTo>
                <a:lnTo>
                  <a:pt x="0" y="67991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2" id="12"/>
          <p:cNvSpPr txBox="true"/>
          <p:nvPr/>
        </p:nvSpPr>
        <p:spPr>
          <a:xfrm rot="0">
            <a:off x="6197834" y="3609975"/>
            <a:ext cx="3522791" cy="545552"/>
          </a:xfrm>
          <a:prstGeom prst="rect">
            <a:avLst/>
          </a:prstGeom>
        </p:spPr>
        <p:txBody>
          <a:bodyPr anchor="t" rtlCol="false" tIns="0" lIns="0" bIns="0" rIns="0">
            <a:spAutoFit/>
          </a:bodyPr>
          <a:lstStyle/>
          <a:p>
            <a:pPr algn="ctr">
              <a:lnSpc>
                <a:spcPts val="4580"/>
              </a:lnSpc>
            </a:pPr>
            <a:r>
              <a:rPr lang="en-US" sz="3271">
                <a:solidFill>
                  <a:srgbClr val="1D1D1B"/>
                </a:solidFill>
                <a:latin typeface="More Sugar Thin"/>
              </a:rPr>
              <a:t>03. steps</a:t>
            </a:r>
          </a:p>
        </p:txBody>
      </p:sp>
      <p:grpSp>
        <p:nvGrpSpPr>
          <p:cNvPr name="Group 13" id="13"/>
          <p:cNvGrpSpPr/>
          <p:nvPr/>
        </p:nvGrpSpPr>
        <p:grpSpPr>
          <a:xfrm rot="5400000">
            <a:off x="6966254" y="1231"/>
            <a:ext cx="1217201" cy="1859958"/>
            <a:chOff x="0" y="0"/>
            <a:chExt cx="7027415" cy="10738320"/>
          </a:xfrm>
        </p:grpSpPr>
        <p:sp>
          <p:nvSpPr>
            <p:cNvPr name="Freeform 14" id="14"/>
            <p:cNvSpPr/>
            <p:nvPr/>
          </p:nvSpPr>
          <p:spPr>
            <a:xfrm flipH="false" flipV="false" rot="0">
              <a:off x="-9098" y="-6509"/>
              <a:ext cx="7041745" cy="10770373"/>
            </a:xfrm>
            <a:custGeom>
              <a:avLst/>
              <a:gdLst/>
              <a:ahLst/>
              <a:cxnLst/>
              <a:rect r="r" b="b" t="t" l="l"/>
              <a:pathLst>
                <a:path h="10770373" w="7041745">
                  <a:moveTo>
                    <a:pt x="63030" y="10176820"/>
                  </a:moveTo>
                  <a:cubicBezTo>
                    <a:pt x="63030" y="10176820"/>
                    <a:pt x="0" y="9930256"/>
                    <a:pt x="10218" y="1214762"/>
                  </a:cubicBezTo>
                  <a:cubicBezTo>
                    <a:pt x="18651" y="990971"/>
                    <a:pt x="65033" y="645332"/>
                    <a:pt x="65033" y="645332"/>
                  </a:cubicBezTo>
                  <a:cubicBezTo>
                    <a:pt x="82233" y="502466"/>
                    <a:pt x="56685" y="337866"/>
                    <a:pt x="181385" y="223925"/>
                  </a:cubicBezTo>
                  <a:cubicBezTo>
                    <a:pt x="346794" y="72788"/>
                    <a:pt x="621643" y="0"/>
                    <a:pt x="6148672" y="6965"/>
                  </a:cubicBezTo>
                  <a:cubicBezTo>
                    <a:pt x="6365420" y="16819"/>
                    <a:pt x="6569736" y="36481"/>
                    <a:pt x="6703923" y="101690"/>
                  </a:cubicBezTo>
                  <a:cubicBezTo>
                    <a:pt x="6959970" y="226120"/>
                    <a:pt x="7041745" y="459160"/>
                    <a:pt x="7036257" y="704684"/>
                  </a:cubicBezTo>
                  <a:cubicBezTo>
                    <a:pt x="7036257" y="704684"/>
                    <a:pt x="6992969" y="1013073"/>
                    <a:pt x="7000402" y="1248607"/>
                  </a:cubicBezTo>
                  <a:cubicBezTo>
                    <a:pt x="7007526" y="9918621"/>
                    <a:pt x="7014683" y="10114225"/>
                    <a:pt x="7014683" y="10114225"/>
                  </a:cubicBezTo>
                  <a:cubicBezTo>
                    <a:pt x="6998001" y="10329956"/>
                    <a:pt x="6883357" y="10540568"/>
                    <a:pt x="6686488" y="10652193"/>
                  </a:cubicBezTo>
                  <a:cubicBezTo>
                    <a:pt x="6536136" y="10737441"/>
                    <a:pt x="6338105" y="10752539"/>
                    <a:pt x="5035616" y="10741797"/>
                  </a:cubicBezTo>
                  <a:cubicBezTo>
                    <a:pt x="645952" y="10736521"/>
                    <a:pt x="384604" y="10770374"/>
                    <a:pt x="254278" y="10661216"/>
                  </a:cubicBezTo>
                  <a:cubicBezTo>
                    <a:pt x="145767" y="10570331"/>
                    <a:pt x="81795" y="10377019"/>
                    <a:pt x="63030" y="10176820"/>
                  </a:cubicBezTo>
                  <a:close/>
                </a:path>
              </a:pathLst>
            </a:custGeom>
            <a:solidFill>
              <a:srgbClr val="E4C7A9"/>
            </a:solidFill>
          </p:spPr>
        </p:sp>
      </p:grpSp>
      <p:sp>
        <p:nvSpPr>
          <p:cNvPr name="TextBox 15" id="15"/>
          <p:cNvSpPr txBox="true"/>
          <p:nvPr/>
        </p:nvSpPr>
        <p:spPr>
          <a:xfrm rot="0">
            <a:off x="5441908" y="6417008"/>
            <a:ext cx="4397062" cy="297180"/>
          </a:xfrm>
          <a:prstGeom prst="rect">
            <a:avLst/>
          </a:prstGeom>
        </p:spPr>
        <p:txBody>
          <a:bodyPr anchor="t" rtlCol="false" tIns="0" lIns="0" bIns="0" rIns="0">
            <a:spAutoFit/>
          </a:bodyPr>
          <a:lstStyle/>
          <a:p>
            <a:pPr algn="ctr">
              <a:lnSpc>
                <a:spcPts val="2520"/>
              </a:lnSpc>
            </a:pPr>
            <a:r>
              <a:rPr lang="en-US" sz="1800">
                <a:solidFill>
                  <a:srgbClr val="1D1D1B"/>
                </a:solidFill>
                <a:latin typeface="Trocchi"/>
              </a:rPr>
              <a:t>Add a subheading</a:t>
            </a:r>
          </a:p>
        </p:txBody>
      </p:sp>
      <p:grpSp>
        <p:nvGrpSpPr>
          <p:cNvPr name="Group 16" id="16"/>
          <p:cNvGrpSpPr/>
          <p:nvPr/>
        </p:nvGrpSpPr>
        <p:grpSpPr>
          <a:xfrm rot="5400000">
            <a:off x="4728119" y="1977962"/>
            <a:ext cx="5164340" cy="4466927"/>
            <a:chOff x="0" y="0"/>
            <a:chExt cx="7027415" cy="6078405"/>
          </a:xfrm>
        </p:grpSpPr>
        <p:sp>
          <p:nvSpPr>
            <p:cNvPr name="Freeform 17" id="17"/>
            <p:cNvSpPr/>
            <p:nvPr/>
          </p:nvSpPr>
          <p:spPr>
            <a:xfrm flipH="false" flipV="false" rot="0">
              <a:off x="-9098" y="-6509"/>
              <a:ext cx="7041745" cy="6110459"/>
            </a:xfrm>
            <a:custGeom>
              <a:avLst/>
              <a:gdLst/>
              <a:ahLst/>
              <a:cxnLst/>
              <a:rect r="r" b="b" t="t" l="l"/>
              <a:pathLst>
                <a:path h="6110459" w="7041745">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6148672" y="6965"/>
                  </a:cubicBezTo>
                  <a:cubicBezTo>
                    <a:pt x="6365420" y="16819"/>
                    <a:pt x="6569736" y="36481"/>
                    <a:pt x="6703923" y="101690"/>
                  </a:cubicBezTo>
                  <a:cubicBezTo>
                    <a:pt x="6959970" y="226120"/>
                    <a:pt x="7041745" y="459160"/>
                    <a:pt x="7036257" y="704684"/>
                  </a:cubicBezTo>
                  <a:cubicBezTo>
                    <a:pt x="7036257" y="704684"/>
                    <a:pt x="6992969" y="1013073"/>
                    <a:pt x="7000402" y="1248607"/>
                  </a:cubicBezTo>
                  <a:cubicBezTo>
                    <a:pt x="7007526" y="5258707"/>
                    <a:pt x="7014683" y="5454309"/>
                    <a:pt x="7014683" y="5454309"/>
                  </a:cubicBezTo>
                  <a:cubicBezTo>
                    <a:pt x="6998001" y="5670042"/>
                    <a:pt x="6883357" y="5880654"/>
                    <a:pt x="6686488" y="5992278"/>
                  </a:cubicBezTo>
                  <a:cubicBezTo>
                    <a:pt x="6536136" y="6077526"/>
                    <a:pt x="6338105" y="6092624"/>
                    <a:pt x="5035616" y="6081882"/>
                  </a:cubicBezTo>
                  <a:cubicBezTo>
                    <a:pt x="645952" y="6076606"/>
                    <a:pt x="384604" y="6110459"/>
                    <a:pt x="254278" y="6001301"/>
                  </a:cubicBezTo>
                  <a:cubicBezTo>
                    <a:pt x="145767" y="5910416"/>
                    <a:pt x="81795" y="5717104"/>
                    <a:pt x="63030" y="5516905"/>
                  </a:cubicBezTo>
                  <a:close/>
                </a:path>
              </a:pathLst>
            </a:custGeom>
            <a:solidFill>
              <a:srgbClr val="FFFAEB"/>
            </a:solidFill>
          </p:spPr>
        </p:sp>
      </p:grpSp>
      <p:grpSp>
        <p:nvGrpSpPr>
          <p:cNvPr name="Group 18" id="18"/>
          <p:cNvGrpSpPr/>
          <p:nvPr/>
        </p:nvGrpSpPr>
        <p:grpSpPr>
          <a:xfrm rot="5400000">
            <a:off x="4880519" y="2130362"/>
            <a:ext cx="5164340" cy="4466927"/>
            <a:chOff x="0" y="0"/>
            <a:chExt cx="7027415" cy="6078405"/>
          </a:xfrm>
        </p:grpSpPr>
        <p:sp>
          <p:nvSpPr>
            <p:cNvPr name="Freeform 19" id="19"/>
            <p:cNvSpPr/>
            <p:nvPr/>
          </p:nvSpPr>
          <p:spPr>
            <a:xfrm flipH="false" flipV="false" rot="0">
              <a:off x="-9098" y="-6509"/>
              <a:ext cx="7041745" cy="6110459"/>
            </a:xfrm>
            <a:custGeom>
              <a:avLst/>
              <a:gdLst/>
              <a:ahLst/>
              <a:cxnLst/>
              <a:rect r="r" b="b" t="t" l="l"/>
              <a:pathLst>
                <a:path h="6110459" w="7041745">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6148672" y="6965"/>
                  </a:cubicBezTo>
                  <a:cubicBezTo>
                    <a:pt x="6365420" y="16819"/>
                    <a:pt x="6569736" y="36481"/>
                    <a:pt x="6703923" y="101690"/>
                  </a:cubicBezTo>
                  <a:cubicBezTo>
                    <a:pt x="6959970" y="226120"/>
                    <a:pt x="7041745" y="459160"/>
                    <a:pt x="7036257" y="704684"/>
                  </a:cubicBezTo>
                  <a:cubicBezTo>
                    <a:pt x="7036257" y="704684"/>
                    <a:pt x="6992969" y="1013073"/>
                    <a:pt x="7000402" y="1248607"/>
                  </a:cubicBezTo>
                  <a:cubicBezTo>
                    <a:pt x="7007526" y="5258707"/>
                    <a:pt x="7014683" y="5454309"/>
                    <a:pt x="7014683" y="5454309"/>
                  </a:cubicBezTo>
                  <a:cubicBezTo>
                    <a:pt x="6998001" y="5670042"/>
                    <a:pt x="6883357" y="5880654"/>
                    <a:pt x="6686488" y="5992278"/>
                  </a:cubicBezTo>
                  <a:cubicBezTo>
                    <a:pt x="6536136" y="6077526"/>
                    <a:pt x="6338105" y="6092624"/>
                    <a:pt x="5035616" y="6081882"/>
                  </a:cubicBezTo>
                  <a:cubicBezTo>
                    <a:pt x="645952" y="6076606"/>
                    <a:pt x="384604" y="6110459"/>
                    <a:pt x="254278" y="6001301"/>
                  </a:cubicBezTo>
                  <a:cubicBezTo>
                    <a:pt x="145767" y="5910416"/>
                    <a:pt x="81795" y="5717104"/>
                    <a:pt x="63030" y="5516905"/>
                  </a:cubicBezTo>
                  <a:close/>
                </a:path>
              </a:pathLst>
            </a:custGeom>
            <a:solidFill>
              <a:srgbClr val="FFFAEB"/>
            </a:solidFill>
          </p:spPr>
        </p:sp>
      </p:grpSp>
      <p:grpSp>
        <p:nvGrpSpPr>
          <p:cNvPr name="Group 20" id="20"/>
          <p:cNvGrpSpPr/>
          <p:nvPr/>
        </p:nvGrpSpPr>
        <p:grpSpPr>
          <a:xfrm rot="5400000">
            <a:off x="-25435" y="2043760"/>
            <a:ext cx="5285022" cy="4519448"/>
            <a:chOff x="0" y="0"/>
            <a:chExt cx="7191634" cy="6149874"/>
          </a:xfrm>
        </p:grpSpPr>
        <p:sp>
          <p:nvSpPr>
            <p:cNvPr name="Freeform 21" id="21"/>
            <p:cNvSpPr/>
            <p:nvPr/>
          </p:nvSpPr>
          <p:spPr>
            <a:xfrm flipH="false" flipV="false" rot="0">
              <a:off x="-9098" y="-6509"/>
              <a:ext cx="7205965" cy="6181927"/>
            </a:xfrm>
            <a:custGeom>
              <a:avLst/>
              <a:gdLst/>
              <a:ahLst/>
              <a:cxnLst/>
              <a:rect r="r" b="b" t="t" l="l"/>
              <a:pathLst>
                <a:path h="6181927" w="7205965">
                  <a:moveTo>
                    <a:pt x="63030" y="5588374"/>
                  </a:moveTo>
                  <a:cubicBezTo>
                    <a:pt x="63030" y="5588374"/>
                    <a:pt x="0" y="5341810"/>
                    <a:pt x="10218" y="1214762"/>
                  </a:cubicBezTo>
                  <a:cubicBezTo>
                    <a:pt x="18651" y="990971"/>
                    <a:pt x="65033" y="645332"/>
                    <a:pt x="65033" y="645332"/>
                  </a:cubicBezTo>
                  <a:cubicBezTo>
                    <a:pt x="82233" y="502466"/>
                    <a:pt x="56685" y="337866"/>
                    <a:pt x="181385" y="223925"/>
                  </a:cubicBezTo>
                  <a:cubicBezTo>
                    <a:pt x="346794" y="72788"/>
                    <a:pt x="621643" y="0"/>
                    <a:pt x="6312892" y="6965"/>
                  </a:cubicBezTo>
                  <a:cubicBezTo>
                    <a:pt x="6529640" y="16819"/>
                    <a:pt x="6733955" y="36481"/>
                    <a:pt x="6868143" y="101690"/>
                  </a:cubicBezTo>
                  <a:cubicBezTo>
                    <a:pt x="7124189" y="226120"/>
                    <a:pt x="7205965" y="459160"/>
                    <a:pt x="7200477" y="704684"/>
                  </a:cubicBezTo>
                  <a:cubicBezTo>
                    <a:pt x="7200477" y="704684"/>
                    <a:pt x="7157189" y="1013073"/>
                    <a:pt x="7164622" y="1248607"/>
                  </a:cubicBezTo>
                  <a:cubicBezTo>
                    <a:pt x="7171745" y="5330175"/>
                    <a:pt x="7178902" y="5525778"/>
                    <a:pt x="7178902" y="5525778"/>
                  </a:cubicBezTo>
                  <a:cubicBezTo>
                    <a:pt x="7162220" y="5741510"/>
                    <a:pt x="7047576" y="5952122"/>
                    <a:pt x="6850708" y="6063746"/>
                  </a:cubicBezTo>
                  <a:cubicBezTo>
                    <a:pt x="6700356" y="6148995"/>
                    <a:pt x="6502325" y="6164093"/>
                    <a:pt x="5166401" y="6153351"/>
                  </a:cubicBezTo>
                  <a:cubicBezTo>
                    <a:pt x="645952" y="6148074"/>
                    <a:pt x="384604" y="6181927"/>
                    <a:pt x="254278" y="6072770"/>
                  </a:cubicBezTo>
                  <a:cubicBezTo>
                    <a:pt x="145767" y="5981885"/>
                    <a:pt x="81795" y="5788573"/>
                    <a:pt x="63030" y="5588374"/>
                  </a:cubicBezTo>
                  <a:close/>
                </a:path>
              </a:pathLst>
            </a:custGeom>
            <a:solidFill>
              <a:srgbClr val="FFFAEB"/>
            </a:solidFill>
          </p:spPr>
        </p:sp>
      </p:grpSp>
      <p:sp>
        <p:nvSpPr>
          <p:cNvPr name="Freeform 22" id="22"/>
          <p:cNvSpPr/>
          <p:nvPr/>
        </p:nvSpPr>
        <p:spPr>
          <a:xfrm flipH="false" flipV="false" rot="0">
            <a:off x="3264590" y="5387070"/>
            <a:ext cx="2429140" cy="1928130"/>
          </a:xfrm>
          <a:custGeom>
            <a:avLst/>
            <a:gdLst/>
            <a:ahLst/>
            <a:cxnLst/>
            <a:rect r="r" b="b" t="t" l="l"/>
            <a:pathLst>
              <a:path h="1928130" w="2429140">
                <a:moveTo>
                  <a:pt x="0" y="0"/>
                </a:moveTo>
                <a:lnTo>
                  <a:pt x="2429140" y="0"/>
                </a:lnTo>
                <a:lnTo>
                  <a:pt x="2429140" y="1928130"/>
                </a:lnTo>
                <a:lnTo>
                  <a:pt x="0" y="192813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23" id="23"/>
          <p:cNvSpPr txBox="true"/>
          <p:nvPr/>
        </p:nvSpPr>
        <p:spPr>
          <a:xfrm rot="0">
            <a:off x="6402020" y="116886"/>
            <a:ext cx="2689925" cy="1314383"/>
          </a:xfrm>
          <a:prstGeom prst="rect">
            <a:avLst/>
          </a:prstGeom>
        </p:spPr>
        <p:txBody>
          <a:bodyPr anchor="t" rtlCol="false" tIns="0" lIns="0" bIns="0" rIns="0">
            <a:spAutoFit/>
          </a:bodyPr>
          <a:lstStyle/>
          <a:p>
            <a:pPr algn="ctr">
              <a:lnSpc>
                <a:spcPts val="2628"/>
              </a:lnSpc>
            </a:pPr>
            <a:r>
              <a:rPr lang="en-US" sz="1877">
                <a:solidFill>
                  <a:srgbClr val="1D1D1B"/>
                </a:solidFill>
                <a:latin typeface="Trocchi"/>
              </a:rPr>
              <a:t>01. Tools</a:t>
            </a:r>
          </a:p>
          <a:p>
            <a:pPr algn="ctr" marL="405381" indent="-202690" lvl="1">
              <a:lnSpc>
                <a:spcPts val="2628"/>
              </a:lnSpc>
              <a:buFont typeface="Arial"/>
              <a:buChar char="•"/>
            </a:pPr>
            <a:r>
              <a:rPr lang="en-US" sz="1877">
                <a:solidFill>
                  <a:srgbClr val="1D1D1B"/>
                </a:solidFill>
                <a:latin typeface="Trocchi"/>
              </a:rPr>
              <a:t>bowl</a:t>
            </a:r>
          </a:p>
          <a:p>
            <a:pPr algn="ctr" marL="405381" indent="-202690" lvl="1">
              <a:lnSpc>
                <a:spcPts val="2628"/>
              </a:lnSpc>
              <a:buFont typeface="Arial"/>
              <a:buChar char="•"/>
            </a:pPr>
            <a:r>
              <a:rPr lang="en-US" sz="1877">
                <a:solidFill>
                  <a:srgbClr val="1D1D1B"/>
                </a:solidFill>
                <a:latin typeface="Trocchi"/>
              </a:rPr>
              <a:t>spatula</a:t>
            </a:r>
          </a:p>
          <a:p>
            <a:pPr algn="ctr" marL="405381" indent="-202690" lvl="1">
              <a:lnSpc>
                <a:spcPts val="2628"/>
              </a:lnSpc>
              <a:buFont typeface="Arial"/>
              <a:buChar char="•"/>
            </a:pPr>
            <a:r>
              <a:rPr lang="en-US" sz="1877">
                <a:solidFill>
                  <a:srgbClr val="1D1D1B"/>
                </a:solidFill>
                <a:latin typeface="Trocchi"/>
              </a:rPr>
              <a:t>Frying pan</a:t>
            </a:r>
          </a:p>
        </p:txBody>
      </p:sp>
      <p:sp>
        <p:nvSpPr>
          <p:cNvPr name="TextBox 24" id="24"/>
          <p:cNvSpPr txBox="true"/>
          <p:nvPr/>
        </p:nvSpPr>
        <p:spPr>
          <a:xfrm rot="0">
            <a:off x="5441908" y="1572105"/>
            <a:ext cx="3739450" cy="481658"/>
          </a:xfrm>
          <a:prstGeom prst="rect">
            <a:avLst/>
          </a:prstGeom>
        </p:spPr>
        <p:txBody>
          <a:bodyPr anchor="t" rtlCol="false" tIns="0" lIns="0" bIns="0" rIns="0">
            <a:spAutoFit/>
          </a:bodyPr>
          <a:lstStyle/>
          <a:p>
            <a:pPr algn="ctr">
              <a:lnSpc>
                <a:spcPts val="3901"/>
              </a:lnSpc>
            </a:pPr>
            <a:r>
              <a:rPr lang="en-US" sz="2787">
                <a:solidFill>
                  <a:srgbClr val="1D1D1B"/>
                </a:solidFill>
                <a:latin typeface="Trocchi"/>
              </a:rPr>
              <a:t>03. Steps</a:t>
            </a:r>
          </a:p>
        </p:txBody>
      </p:sp>
      <p:sp>
        <p:nvSpPr>
          <p:cNvPr name="TextBox 25" id="25"/>
          <p:cNvSpPr txBox="true"/>
          <p:nvPr/>
        </p:nvSpPr>
        <p:spPr>
          <a:xfrm rot="0">
            <a:off x="874662" y="1903776"/>
            <a:ext cx="3739450" cy="363548"/>
          </a:xfrm>
          <a:prstGeom prst="rect">
            <a:avLst/>
          </a:prstGeom>
        </p:spPr>
        <p:txBody>
          <a:bodyPr anchor="t" rtlCol="false" tIns="0" lIns="0" bIns="0" rIns="0">
            <a:spAutoFit/>
          </a:bodyPr>
          <a:lstStyle/>
          <a:p>
            <a:pPr algn="ctr">
              <a:lnSpc>
                <a:spcPts val="3061"/>
              </a:lnSpc>
            </a:pPr>
            <a:r>
              <a:rPr lang="en-US" sz="2187">
                <a:solidFill>
                  <a:srgbClr val="1D1D1B"/>
                </a:solidFill>
                <a:latin typeface="Trocchi"/>
              </a:rPr>
              <a:t>02. Materials / Ingredients</a:t>
            </a:r>
          </a:p>
        </p:txBody>
      </p:sp>
      <p:sp>
        <p:nvSpPr>
          <p:cNvPr name="TextBox 26" id="26"/>
          <p:cNvSpPr txBox="true"/>
          <p:nvPr/>
        </p:nvSpPr>
        <p:spPr>
          <a:xfrm rot="0">
            <a:off x="488698" y="2441249"/>
            <a:ext cx="3739450" cy="3440430"/>
          </a:xfrm>
          <a:prstGeom prst="rect">
            <a:avLst/>
          </a:prstGeom>
        </p:spPr>
        <p:txBody>
          <a:bodyPr anchor="t" rtlCol="false" tIns="0" lIns="0" bIns="0" rIns="0">
            <a:spAutoFit/>
          </a:bodyPr>
          <a:lstStyle/>
          <a:p>
            <a:pPr marL="388620" indent="-194310" lvl="1">
              <a:lnSpc>
                <a:spcPts val="2520"/>
              </a:lnSpc>
              <a:buFont typeface="Arial"/>
              <a:buChar char="•"/>
            </a:pPr>
            <a:r>
              <a:rPr lang="en-US" sz="1800">
                <a:solidFill>
                  <a:srgbClr val="1D1D1B"/>
                </a:solidFill>
                <a:latin typeface="Trocchi"/>
              </a:rPr>
              <a:t>400 grams of high protein</a:t>
            </a:r>
          </a:p>
          <a:p>
            <a:pPr>
              <a:lnSpc>
                <a:spcPts val="2520"/>
              </a:lnSpc>
            </a:pPr>
            <a:r>
              <a:rPr lang="en-US" sz="1800">
                <a:solidFill>
                  <a:srgbClr val="1D1D1B"/>
                </a:solidFill>
                <a:latin typeface="Trocchi"/>
              </a:rPr>
              <a:t>        wheat flour</a:t>
            </a:r>
          </a:p>
          <a:p>
            <a:pPr marL="388620" indent="-194310" lvl="1">
              <a:lnSpc>
                <a:spcPts val="2520"/>
              </a:lnSpc>
              <a:buFont typeface="Arial"/>
              <a:buChar char="•"/>
            </a:pPr>
            <a:r>
              <a:rPr lang="en-US" sz="1800">
                <a:solidFill>
                  <a:srgbClr val="1D1D1B"/>
                </a:solidFill>
                <a:latin typeface="Trocchi"/>
              </a:rPr>
              <a:t>100 grams of medium protein wheat flour.</a:t>
            </a:r>
          </a:p>
          <a:p>
            <a:pPr marL="388620" indent="-194310" lvl="1">
              <a:lnSpc>
                <a:spcPts val="2520"/>
              </a:lnSpc>
              <a:buFont typeface="Arial"/>
              <a:buChar char="•"/>
            </a:pPr>
            <a:r>
              <a:rPr lang="en-US" sz="1800">
                <a:solidFill>
                  <a:srgbClr val="1D1D1B"/>
                </a:solidFill>
                <a:latin typeface="Trocchi"/>
              </a:rPr>
              <a:t>A half tsp of  baking powder.</a:t>
            </a:r>
          </a:p>
          <a:p>
            <a:pPr marL="388620" indent="-194310" lvl="1">
              <a:lnSpc>
                <a:spcPts val="2520"/>
              </a:lnSpc>
              <a:buFont typeface="Arial"/>
              <a:buChar char="•"/>
            </a:pPr>
            <a:r>
              <a:rPr lang="en-US" sz="1800">
                <a:solidFill>
                  <a:srgbClr val="1D1D1B"/>
                </a:solidFill>
                <a:latin typeface="Trocchi"/>
              </a:rPr>
              <a:t>15 grams instant yeast.</a:t>
            </a:r>
          </a:p>
          <a:p>
            <a:pPr marL="388620" indent="-194310" lvl="1">
              <a:lnSpc>
                <a:spcPts val="2520"/>
              </a:lnSpc>
              <a:buFont typeface="Arial"/>
              <a:buChar char="•"/>
            </a:pPr>
            <a:r>
              <a:rPr lang="en-US" sz="1800">
                <a:solidFill>
                  <a:srgbClr val="1D1D1B"/>
                </a:solidFill>
                <a:latin typeface="Trocchi"/>
              </a:rPr>
              <a:t>70 grams of margarine.</a:t>
            </a:r>
          </a:p>
          <a:p>
            <a:pPr marL="388620" indent="-194310" lvl="1">
              <a:lnSpc>
                <a:spcPts val="2520"/>
              </a:lnSpc>
              <a:buFont typeface="Arial"/>
              <a:buChar char="•"/>
            </a:pPr>
            <a:r>
              <a:rPr lang="en-US" sz="1800">
                <a:solidFill>
                  <a:srgbClr val="1D1D1B"/>
                </a:solidFill>
                <a:latin typeface="Trocchi"/>
              </a:rPr>
              <a:t>A half tsp of salt.</a:t>
            </a:r>
          </a:p>
          <a:p>
            <a:pPr marL="388620" indent="-194310" lvl="1">
              <a:lnSpc>
                <a:spcPts val="2520"/>
              </a:lnSpc>
              <a:buFont typeface="Arial"/>
              <a:buChar char="•"/>
            </a:pPr>
            <a:r>
              <a:rPr lang="en-US" sz="1800">
                <a:solidFill>
                  <a:srgbClr val="1D1D1B"/>
                </a:solidFill>
                <a:latin typeface="Trocchi"/>
              </a:rPr>
              <a:t>2 eggs</a:t>
            </a:r>
          </a:p>
          <a:p>
            <a:pPr marL="388620" indent="-194310" lvl="1">
              <a:lnSpc>
                <a:spcPts val="2520"/>
              </a:lnSpc>
              <a:buFont typeface="Arial"/>
              <a:buChar char="•"/>
            </a:pPr>
            <a:r>
              <a:rPr lang="en-US" sz="1800">
                <a:solidFill>
                  <a:srgbClr val="1D1D1B"/>
                </a:solidFill>
                <a:latin typeface="Trocchi"/>
              </a:rPr>
              <a:t>100 grams of sugar</a:t>
            </a:r>
          </a:p>
          <a:p>
            <a:pPr marL="388620" indent="-194310" lvl="1">
              <a:lnSpc>
                <a:spcPts val="2520"/>
              </a:lnSpc>
              <a:buFont typeface="Arial"/>
              <a:buChar char="•"/>
            </a:pPr>
            <a:r>
              <a:rPr lang="en-US" sz="1800">
                <a:solidFill>
                  <a:srgbClr val="1D1D1B"/>
                </a:solidFill>
                <a:latin typeface="Trocchi"/>
              </a:rPr>
              <a:t>200 ml of fresh milk.</a:t>
            </a:r>
          </a:p>
        </p:txBody>
      </p:sp>
      <p:sp>
        <p:nvSpPr>
          <p:cNvPr name="TextBox 27" id="27"/>
          <p:cNvSpPr txBox="true"/>
          <p:nvPr/>
        </p:nvSpPr>
        <p:spPr>
          <a:xfrm rot="0">
            <a:off x="5496139" y="2196480"/>
            <a:ext cx="3739450" cy="4383405"/>
          </a:xfrm>
          <a:prstGeom prst="rect">
            <a:avLst/>
          </a:prstGeom>
        </p:spPr>
        <p:txBody>
          <a:bodyPr anchor="t" rtlCol="false" tIns="0" lIns="0" bIns="0" rIns="0">
            <a:spAutoFit/>
          </a:bodyPr>
          <a:lstStyle/>
          <a:p>
            <a:pPr marL="388620" indent="-194310" lvl="1">
              <a:lnSpc>
                <a:spcPts val="2520"/>
              </a:lnSpc>
              <a:buFont typeface="Arial"/>
              <a:buChar char="•"/>
            </a:pPr>
            <a:r>
              <a:rPr lang="en-US" sz="1800">
                <a:solidFill>
                  <a:srgbClr val="1D1D1B"/>
                </a:solidFill>
                <a:latin typeface="Trocchi"/>
              </a:rPr>
              <a:t>First, mix the flour, baking powder, and instant yeast well.</a:t>
            </a:r>
          </a:p>
          <a:p>
            <a:pPr marL="388620" indent="-194310" lvl="1">
              <a:lnSpc>
                <a:spcPts val="2520"/>
              </a:lnSpc>
              <a:buFont typeface="Arial"/>
              <a:buChar char="•"/>
            </a:pPr>
            <a:r>
              <a:rPr lang="en-US" sz="1800">
                <a:solidFill>
                  <a:srgbClr val="1D1D1B"/>
                </a:solidFill>
                <a:latin typeface="Trocchi"/>
              </a:rPr>
              <a:t> Second</a:t>
            </a:r>
            <a:r>
              <a:rPr lang="en-US" sz="1800">
                <a:solidFill>
                  <a:srgbClr val="1D1D1B"/>
                </a:solidFill>
                <a:latin typeface="Trocchi"/>
              </a:rPr>
              <a:t>. add margarine, salt, eggs, sugar, and fresh milk. Mix using hand. Stop when it's not sticky to our hand. Let it for  30 minutes.</a:t>
            </a:r>
          </a:p>
          <a:p>
            <a:pPr marL="388620" indent="-194310" lvl="1">
              <a:lnSpc>
                <a:spcPts val="2520"/>
              </a:lnSpc>
              <a:buFont typeface="Arial"/>
              <a:buChar char="•"/>
            </a:pPr>
            <a:r>
              <a:rPr lang="en-US" sz="1800">
                <a:solidFill>
                  <a:srgbClr val="1D1D1B"/>
                </a:solidFill>
                <a:latin typeface="Trocchi"/>
              </a:rPr>
              <a:t> Then, take the gas out and shape the donuts. Let it again for 15 minutes</a:t>
            </a:r>
          </a:p>
          <a:p>
            <a:pPr marL="388620" indent="-194310" lvl="1">
              <a:lnSpc>
                <a:spcPts val="2520"/>
              </a:lnSpc>
              <a:buFont typeface="Arial"/>
              <a:buChar char="•"/>
            </a:pPr>
            <a:r>
              <a:rPr lang="en-US" sz="1800">
                <a:solidFill>
                  <a:srgbClr val="1D1D1B"/>
                </a:solidFill>
                <a:latin typeface="Trocchi"/>
              </a:rPr>
              <a:t>Fry in medium heat until the color brownish.</a:t>
            </a:r>
          </a:p>
          <a:p>
            <a:pPr marL="388620" indent="-194310" lvl="1">
              <a:lnSpc>
                <a:spcPts val="2520"/>
              </a:lnSpc>
              <a:buFont typeface="Arial"/>
              <a:buChar char="•"/>
            </a:pPr>
            <a:r>
              <a:rPr lang="en-US" sz="1800">
                <a:solidFill>
                  <a:srgbClr val="1D1D1B"/>
                </a:solidFill>
                <a:latin typeface="Trocchi"/>
              </a:rPr>
              <a:t>Finally it is ready to serve.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DD8C2"/>
        </a:solidFill>
      </p:bgPr>
    </p:bg>
    <p:spTree>
      <p:nvGrpSpPr>
        <p:cNvPr id="1" name=""/>
        <p:cNvGrpSpPr/>
        <p:nvPr/>
      </p:nvGrpSpPr>
      <p:grpSpPr>
        <a:xfrm>
          <a:off x="0" y="0"/>
          <a:ext cx="0" cy="0"/>
          <a:chOff x="0" y="0"/>
          <a:chExt cx="0" cy="0"/>
        </a:xfrm>
      </p:grpSpPr>
      <p:sp>
        <p:nvSpPr>
          <p:cNvPr name="Freeform 2" id="2"/>
          <p:cNvSpPr/>
          <p:nvPr/>
        </p:nvSpPr>
        <p:spPr>
          <a:xfrm flipH="false" flipV="false" rot="601403">
            <a:off x="-1713040" y="-1750629"/>
            <a:ext cx="5175405" cy="4262651"/>
          </a:xfrm>
          <a:custGeom>
            <a:avLst/>
            <a:gdLst/>
            <a:ahLst/>
            <a:cxnLst/>
            <a:rect r="r" b="b" t="t" l="l"/>
            <a:pathLst>
              <a:path h="4262651" w="5175405">
                <a:moveTo>
                  <a:pt x="0" y="0"/>
                </a:moveTo>
                <a:lnTo>
                  <a:pt x="5175404" y="0"/>
                </a:lnTo>
                <a:lnTo>
                  <a:pt x="5175404" y="4262651"/>
                </a:lnTo>
                <a:lnTo>
                  <a:pt x="0" y="42626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38456">
            <a:off x="6295094" y="4693987"/>
            <a:ext cx="5175405" cy="4262651"/>
          </a:xfrm>
          <a:custGeom>
            <a:avLst/>
            <a:gdLst/>
            <a:ahLst/>
            <a:cxnLst/>
            <a:rect r="r" b="b" t="t" l="l"/>
            <a:pathLst>
              <a:path h="4262651" w="5175405">
                <a:moveTo>
                  <a:pt x="0" y="0"/>
                </a:moveTo>
                <a:lnTo>
                  <a:pt x="5175405" y="0"/>
                </a:lnTo>
                <a:lnTo>
                  <a:pt x="5175405" y="4262651"/>
                </a:lnTo>
                <a:lnTo>
                  <a:pt x="0" y="42626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53695" y="64223"/>
            <a:ext cx="6021791" cy="1781599"/>
          </a:xfrm>
          <a:prstGeom prst="rect">
            <a:avLst/>
          </a:prstGeom>
        </p:spPr>
        <p:txBody>
          <a:bodyPr anchor="t" rtlCol="false" tIns="0" lIns="0" bIns="0" rIns="0">
            <a:spAutoFit/>
          </a:bodyPr>
          <a:lstStyle/>
          <a:p>
            <a:pPr algn="ctr">
              <a:lnSpc>
                <a:spcPts val="4692"/>
              </a:lnSpc>
            </a:pPr>
            <a:r>
              <a:rPr lang="en-US" sz="4265">
                <a:solidFill>
                  <a:srgbClr val="1D1D1B"/>
                </a:solidFill>
                <a:latin typeface="One Little Font"/>
              </a:rPr>
              <a:t>How to make Dalgona Cofee</a:t>
            </a:r>
          </a:p>
          <a:p>
            <a:pPr algn="ctr">
              <a:lnSpc>
                <a:spcPts val="4692"/>
              </a:lnSpc>
            </a:pPr>
            <a:r>
              <a:rPr lang="en-US" sz="4265">
                <a:solidFill>
                  <a:srgbClr val="1D1D1B"/>
                </a:solidFill>
                <a:latin typeface="One Little Font"/>
              </a:rPr>
              <a:t>( Aim / Goal )</a:t>
            </a:r>
          </a:p>
        </p:txBody>
      </p:sp>
      <p:sp>
        <p:nvSpPr>
          <p:cNvPr name="Freeform 5" id="5"/>
          <p:cNvSpPr/>
          <p:nvPr/>
        </p:nvSpPr>
        <p:spPr>
          <a:xfrm flipH="true" flipV="false" rot="0">
            <a:off x="1105688" y="5178541"/>
            <a:ext cx="1252734" cy="922468"/>
          </a:xfrm>
          <a:custGeom>
            <a:avLst/>
            <a:gdLst/>
            <a:ahLst/>
            <a:cxnLst/>
            <a:rect r="r" b="b" t="t" l="l"/>
            <a:pathLst>
              <a:path h="922468" w="1252734">
                <a:moveTo>
                  <a:pt x="1252735" y="0"/>
                </a:moveTo>
                <a:lnTo>
                  <a:pt x="0" y="0"/>
                </a:lnTo>
                <a:lnTo>
                  <a:pt x="0" y="922468"/>
                </a:lnTo>
                <a:lnTo>
                  <a:pt x="1252735" y="922468"/>
                </a:lnTo>
                <a:lnTo>
                  <a:pt x="125273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958776">
            <a:off x="1049642" y="631370"/>
            <a:ext cx="1394361" cy="1587781"/>
          </a:xfrm>
          <a:custGeom>
            <a:avLst/>
            <a:gdLst/>
            <a:ahLst/>
            <a:cxnLst/>
            <a:rect r="r" b="b" t="t" l="l"/>
            <a:pathLst>
              <a:path h="1587781" w="1394361">
                <a:moveTo>
                  <a:pt x="0" y="0"/>
                </a:moveTo>
                <a:lnTo>
                  <a:pt x="1394361" y="0"/>
                </a:lnTo>
                <a:lnTo>
                  <a:pt x="1394361" y="1587781"/>
                </a:lnTo>
                <a:lnTo>
                  <a:pt x="0" y="15877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2206150">
            <a:off x="7929301" y="58361"/>
            <a:ext cx="1736252" cy="1695214"/>
          </a:xfrm>
          <a:custGeom>
            <a:avLst/>
            <a:gdLst/>
            <a:ahLst/>
            <a:cxnLst/>
            <a:rect r="r" b="b" t="t" l="l"/>
            <a:pathLst>
              <a:path h="1695214" w="1736252">
                <a:moveTo>
                  <a:pt x="0" y="0"/>
                </a:moveTo>
                <a:lnTo>
                  <a:pt x="1736252" y="0"/>
                </a:lnTo>
                <a:lnTo>
                  <a:pt x="1736252" y="1695214"/>
                </a:lnTo>
                <a:lnTo>
                  <a:pt x="0" y="169521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1455362">
            <a:off x="7668795" y="4791065"/>
            <a:ext cx="1205590" cy="1318239"/>
          </a:xfrm>
          <a:custGeom>
            <a:avLst/>
            <a:gdLst/>
            <a:ahLst/>
            <a:cxnLst/>
            <a:rect r="r" b="b" t="t" l="l"/>
            <a:pathLst>
              <a:path h="1318239" w="1205590">
                <a:moveTo>
                  <a:pt x="0" y="0"/>
                </a:moveTo>
                <a:lnTo>
                  <a:pt x="1205589" y="0"/>
                </a:lnTo>
                <a:lnTo>
                  <a:pt x="1205589" y="1318240"/>
                </a:lnTo>
                <a:lnTo>
                  <a:pt x="0" y="131824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2760415">
            <a:off x="8783014" y="3375932"/>
            <a:ext cx="478131" cy="563336"/>
          </a:xfrm>
          <a:custGeom>
            <a:avLst/>
            <a:gdLst/>
            <a:ahLst/>
            <a:cxnLst/>
            <a:rect r="r" b="b" t="t" l="l"/>
            <a:pathLst>
              <a:path h="563336" w="478131">
                <a:moveTo>
                  <a:pt x="0" y="0"/>
                </a:moveTo>
                <a:lnTo>
                  <a:pt x="478132" y="0"/>
                </a:lnTo>
                <a:lnTo>
                  <a:pt x="478132" y="563336"/>
                </a:lnTo>
                <a:lnTo>
                  <a:pt x="0" y="56333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640987">
            <a:off x="3148731" y="6124036"/>
            <a:ext cx="1290188" cy="554781"/>
          </a:xfrm>
          <a:custGeom>
            <a:avLst/>
            <a:gdLst/>
            <a:ahLst/>
            <a:cxnLst/>
            <a:rect r="r" b="b" t="t" l="l"/>
            <a:pathLst>
              <a:path h="554781" w="1290188">
                <a:moveTo>
                  <a:pt x="0" y="0"/>
                </a:moveTo>
                <a:lnTo>
                  <a:pt x="1290188" y="0"/>
                </a:lnTo>
                <a:lnTo>
                  <a:pt x="1290188" y="554781"/>
                </a:lnTo>
                <a:lnTo>
                  <a:pt x="0" y="55478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4914919">
            <a:off x="464229" y="3186766"/>
            <a:ext cx="534581" cy="679912"/>
          </a:xfrm>
          <a:custGeom>
            <a:avLst/>
            <a:gdLst/>
            <a:ahLst/>
            <a:cxnLst/>
            <a:rect r="r" b="b" t="t" l="l"/>
            <a:pathLst>
              <a:path h="679912" w="534581">
                <a:moveTo>
                  <a:pt x="0" y="0"/>
                </a:moveTo>
                <a:lnTo>
                  <a:pt x="534582" y="0"/>
                </a:lnTo>
                <a:lnTo>
                  <a:pt x="534582" y="679912"/>
                </a:lnTo>
                <a:lnTo>
                  <a:pt x="0" y="67991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2" id="12"/>
          <p:cNvSpPr txBox="true"/>
          <p:nvPr/>
        </p:nvSpPr>
        <p:spPr>
          <a:xfrm rot="0">
            <a:off x="6197834" y="3609975"/>
            <a:ext cx="3522791" cy="545552"/>
          </a:xfrm>
          <a:prstGeom prst="rect">
            <a:avLst/>
          </a:prstGeom>
        </p:spPr>
        <p:txBody>
          <a:bodyPr anchor="t" rtlCol="false" tIns="0" lIns="0" bIns="0" rIns="0">
            <a:spAutoFit/>
          </a:bodyPr>
          <a:lstStyle/>
          <a:p>
            <a:pPr algn="ctr">
              <a:lnSpc>
                <a:spcPts val="4580"/>
              </a:lnSpc>
            </a:pPr>
            <a:r>
              <a:rPr lang="en-US" sz="3271">
                <a:solidFill>
                  <a:srgbClr val="1D1D1B"/>
                </a:solidFill>
                <a:latin typeface="More Sugar Thin"/>
              </a:rPr>
              <a:t>03. steps</a:t>
            </a:r>
          </a:p>
        </p:txBody>
      </p:sp>
      <p:grpSp>
        <p:nvGrpSpPr>
          <p:cNvPr name="Group 13" id="13"/>
          <p:cNvGrpSpPr/>
          <p:nvPr/>
        </p:nvGrpSpPr>
        <p:grpSpPr>
          <a:xfrm rot="5400000">
            <a:off x="6966254" y="1231"/>
            <a:ext cx="1217201" cy="1859958"/>
            <a:chOff x="0" y="0"/>
            <a:chExt cx="7027415" cy="10738320"/>
          </a:xfrm>
        </p:grpSpPr>
        <p:sp>
          <p:nvSpPr>
            <p:cNvPr name="Freeform 14" id="14"/>
            <p:cNvSpPr/>
            <p:nvPr/>
          </p:nvSpPr>
          <p:spPr>
            <a:xfrm flipH="false" flipV="false" rot="0">
              <a:off x="-9098" y="-6509"/>
              <a:ext cx="7041745" cy="10770373"/>
            </a:xfrm>
            <a:custGeom>
              <a:avLst/>
              <a:gdLst/>
              <a:ahLst/>
              <a:cxnLst/>
              <a:rect r="r" b="b" t="t" l="l"/>
              <a:pathLst>
                <a:path h="10770373" w="7041745">
                  <a:moveTo>
                    <a:pt x="63030" y="10176820"/>
                  </a:moveTo>
                  <a:cubicBezTo>
                    <a:pt x="63030" y="10176820"/>
                    <a:pt x="0" y="9930256"/>
                    <a:pt x="10218" y="1214762"/>
                  </a:cubicBezTo>
                  <a:cubicBezTo>
                    <a:pt x="18651" y="990971"/>
                    <a:pt x="65033" y="645332"/>
                    <a:pt x="65033" y="645332"/>
                  </a:cubicBezTo>
                  <a:cubicBezTo>
                    <a:pt x="82233" y="502466"/>
                    <a:pt x="56685" y="337866"/>
                    <a:pt x="181385" y="223925"/>
                  </a:cubicBezTo>
                  <a:cubicBezTo>
                    <a:pt x="346794" y="72788"/>
                    <a:pt x="621643" y="0"/>
                    <a:pt x="6148672" y="6965"/>
                  </a:cubicBezTo>
                  <a:cubicBezTo>
                    <a:pt x="6365420" y="16819"/>
                    <a:pt x="6569736" y="36481"/>
                    <a:pt x="6703923" y="101690"/>
                  </a:cubicBezTo>
                  <a:cubicBezTo>
                    <a:pt x="6959970" y="226120"/>
                    <a:pt x="7041745" y="459160"/>
                    <a:pt x="7036257" y="704684"/>
                  </a:cubicBezTo>
                  <a:cubicBezTo>
                    <a:pt x="7036257" y="704684"/>
                    <a:pt x="6992969" y="1013073"/>
                    <a:pt x="7000402" y="1248607"/>
                  </a:cubicBezTo>
                  <a:cubicBezTo>
                    <a:pt x="7007526" y="9918621"/>
                    <a:pt x="7014683" y="10114225"/>
                    <a:pt x="7014683" y="10114225"/>
                  </a:cubicBezTo>
                  <a:cubicBezTo>
                    <a:pt x="6998001" y="10329956"/>
                    <a:pt x="6883357" y="10540568"/>
                    <a:pt x="6686488" y="10652193"/>
                  </a:cubicBezTo>
                  <a:cubicBezTo>
                    <a:pt x="6536136" y="10737441"/>
                    <a:pt x="6338105" y="10752539"/>
                    <a:pt x="5035616" y="10741797"/>
                  </a:cubicBezTo>
                  <a:cubicBezTo>
                    <a:pt x="645952" y="10736521"/>
                    <a:pt x="384604" y="10770374"/>
                    <a:pt x="254278" y="10661216"/>
                  </a:cubicBezTo>
                  <a:cubicBezTo>
                    <a:pt x="145767" y="10570331"/>
                    <a:pt x="81795" y="10377019"/>
                    <a:pt x="63030" y="10176820"/>
                  </a:cubicBezTo>
                  <a:close/>
                </a:path>
              </a:pathLst>
            </a:custGeom>
            <a:solidFill>
              <a:srgbClr val="E4C7A9"/>
            </a:solidFill>
          </p:spPr>
        </p:sp>
      </p:grpSp>
      <p:sp>
        <p:nvSpPr>
          <p:cNvPr name="TextBox 15" id="15"/>
          <p:cNvSpPr txBox="true"/>
          <p:nvPr/>
        </p:nvSpPr>
        <p:spPr>
          <a:xfrm rot="0">
            <a:off x="5441908" y="6417008"/>
            <a:ext cx="4397062" cy="297180"/>
          </a:xfrm>
          <a:prstGeom prst="rect">
            <a:avLst/>
          </a:prstGeom>
        </p:spPr>
        <p:txBody>
          <a:bodyPr anchor="t" rtlCol="false" tIns="0" lIns="0" bIns="0" rIns="0">
            <a:spAutoFit/>
          </a:bodyPr>
          <a:lstStyle/>
          <a:p>
            <a:pPr algn="ctr">
              <a:lnSpc>
                <a:spcPts val="2520"/>
              </a:lnSpc>
            </a:pPr>
            <a:r>
              <a:rPr lang="en-US" sz="1800">
                <a:solidFill>
                  <a:srgbClr val="1D1D1B"/>
                </a:solidFill>
                <a:latin typeface="Trocchi"/>
              </a:rPr>
              <a:t>Add a subheading</a:t>
            </a:r>
          </a:p>
        </p:txBody>
      </p:sp>
      <p:grpSp>
        <p:nvGrpSpPr>
          <p:cNvPr name="Group 16" id="16"/>
          <p:cNvGrpSpPr/>
          <p:nvPr/>
        </p:nvGrpSpPr>
        <p:grpSpPr>
          <a:xfrm rot="5400000">
            <a:off x="4728119" y="1977962"/>
            <a:ext cx="5164340" cy="4466927"/>
            <a:chOff x="0" y="0"/>
            <a:chExt cx="7027415" cy="6078405"/>
          </a:xfrm>
        </p:grpSpPr>
        <p:sp>
          <p:nvSpPr>
            <p:cNvPr name="Freeform 17" id="17"/>
            <p:cNvSpPr/>
            <p:nvPr/>
          </p:nvSpPr>
          <p:spPr>
            <a:xfrm flipH="false" flipV="false" rot="0">
              <a:off x="-9098" y="-6509"/>
              <a:ext cx="7041745" cy="6110459"/>
            </a:xfrm>
            <a:custGeom>
              <a:avLst/>
              <a:gdLst/>
              <a:ahLst/>
              <a:cxnLst/>
              <a:rect r="r" b="b" t="t" l="l"/>
              <a:pathLst>
                <a:path h="6110459" w="7041745">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6148672" y="6965"/>
                  </a:cubicBezTo>
                  <a:cubicBezTo>
                    <a:pt x="6365420" y="16819"/>
                    <a:pt x="6569736" y="36481"/>
                    <a:pt x="6703923" y="101690"/>
                  </a:cubicBezTo>
                  <a:cubicBezTo>
                    <a:pt x="6959970" y="226120"/>
                    <a:pt x="7041745" y="459160"/>
                    <a:pt x="7036257" y="704684"/>
                  </a:cubicBezTo>
                  <a:cubicBezTo>
                    <a:pt x="7036257" y="704684"/>
                    <a:pt x="6992969" y="1013073"/>
                    <a:pt x="7000402" y="1248607"/>
                  </a:cubicBezTo>
                  <a:cubicBezTo>
                    <a:pt x="7007526" y="5258707"/>
                    <a:pt x="7014683" y="5454309"/>
                    <a:pt x="7014683" y="5454309"/>
                  </a:cubicBezTo>
                  <a:cubicBezTo>
                    <a:pt x="6998001" y="5670042"/>
                    <a:pt x="6883357" y="5880654"/>
                    <a:pt x="6686488" y="5992278"/>
                  </a:cubicBezTo>
                  <a:cubicBezTo>
                    <a:pt x="6536136" y="6077526"/>
                    <a:pt x="6338105" y="6092624"/>
                    <a:pt x="5035616" y="6081882"/>
                  </a:cubicBezTo>
                  <a:cubicBezTo>
                    <a:pt x="645952" y="6076606"/>
                    <a:pt x="384604" y="6110459"/>
                    <a:pt x="254278" y="6001301"/>
                  </a:cubicBezTo>
                  <a:cubicBezTo>
                    <a:pt x="145767" y="5910416"/>
                    <a:pt x="81795" y="5717104"/>
                    <a:pt x="63030" y="5516905"/>
                  </a:cubicBezTo>
                  <a:close/>
                </a:path>
              </a:pathLst>
            </a:custGeom>
            <a:solidFill>
              <a:srgbClr val="FFFAEB"/>
            </a:solidFill>
          </p:spPr>
        </p:sp>
      </p:grpSp>
      <p:grpSp>
        <p:nvGrpSpPr>
          <p:cNvPr name="Group 18" id="18"/>
          <p:cNvGrpSpPr/>
          <p:nvPr/>
        </p:nvGrpSpPr>
        <p:grpSpPr>
          <a:xfrm rot="5400000">
            <a:off x="4880519" y="2130362"/>
            <a:ext cx="5164340" cy="4466927"/>
            <a:chOff x="0" y="0"/>
            <a:chExt cx="7027415" cy="6078405"/>
          </a:xfrm>
        </p:grpSpPr>
        <p:sp>
          <p:nvSpPr>
            <p:cNvPr name="Freeform 19" id="19"/>
            <p:cNvSpPr/>
            <p:nvPr/>
          </p:nvSpPr>
          <p:spPr>
            <a:xfrm flipH="false" flipV="false" rot="0">
              <a:off x="-9098" y="-6509"/>
              <a:ext cx="7041745" cy="6110459"/>
            </a:xfrm>
            <a:custGeom>
              <a:avLst/>
              <a:gdLst/>
              <a:ahLst/>
              <a:cxnLst/>
              <a:rect r="r" b="b" t="t" l="l"/>
              <a:pathLst>
                <a:path h="6110459" w="7041745">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6148672" y="6965"/>
                  </a:cubicBezTo>
                  <a:cubicBezTo>
                    <a:pt x="6365420" y="16819"/>
                    <a:pt x="6569736" y="36481"/>
                    <a:pt x="6703923" y="101690"/>
                  </a:cubicBezTo>
                  <a:cubicBezTo>
                    <a:pt x="6959970" y="226120"/>
                    <a:pt x="7041745" y="459160"/>
                    <a:pt x="7036257" y="704684"/>
                  </a:cubicBezTo>
                  <a:cubicBezTo>
                    <a:pt x="7036257" y="704684"/>
                    <a:pt x="6992969" y="1013073"/>
                    <a:pt x="7000402" y="1248607"/>
                  </a:cubicBezTo>
                  <a:cubicBezTo>
                    <a:pt x="7007526" y="5258707"/>
                    <a:pt x="7014683" y="5454309"/>
                    <a:pt x="7014683" y="5454309"/>
                  </a:cubicBezTo>
                  <a:cubicBezTo>
                    <a:pt x="6998001" y="5670042"/>
                    <a:pt x="6883357" y="5880654"/>
                    <a:pt x="6686488" y="5992278"/>
                  </a:cubicBezTo>
                  <a:cubicBezTo>
                    <a:pt x="6536136" y="6077526"/>
                    <a:pt x="6338105" y="6092624"/>
                    <a:pt x="5035616" y="6081882"/>
                  </a:cubicBezTo>
                  <a:cubicBezTo>
                    <a:pt x="645952" y="6076606"/>
                    <a:pt x="384604" y="6110459"/>
                    <a:pt x="254278" y="6001301"/>
                  </a:cubicBezTo>
                  <a:cubicBezTo>
                    <a:pt x="145767" y="5910416"/>
                    <a:pt x="81795" y="5717104"/>
                    <a:pt x="63030" y="5516905"/>
                  </a:cubicBezTo>
                  <a:close/>
                </a:path>
              </a:pathLst>
            </a:custGeom>
            <a:solidFill>
              <a:srgbClr val="FFFAEB"/>
            </a:solidFill>
          </p:spPr>
        </p:sp>
      </p:grpSp>
      <p:grpSp>
        <p:nvGrpSpPr>
          <p:cNvPr name="Group 20" id="20"/>
          <p:cNvGrpSpPr/>
          <p:nvPr/>
        </p:nvGrpSpPr>
        <p:grpSpPr>
          <a:xfrm rot="5400000">
            <a:off x="-25435" y="2043760"/>
            <a:ext cx="5285022" cy="4519448"/>
            <a:chOff x="0" y="0"/>
            <a:chExt cx="7191634" cy="6149874"/>
          </a:xfrm>
        </p:grpSpPr>
        <p:sp>
          <p:nvSpPr>
            <p:cNvPr name="Freeform 21" id="21"/>
            <p:cNvSpPr/>
            <p:nvPr/>
          </p:nvSpPr>
          <p:spPr>
            <a:xfrm flipH="false" flipV="false" rot="0">
              <a:off x="-9098" y="-6509"/>
              <a:ext cx="7205965" cy="6181927"/>
            </a:xfrm>
            <a:custGeom>
              <a:avLst/>
              <a:gdLst/>
              <a:ahLst/>
              <a:cxnLst/>
              <a:rect r="r" b="b" t="t" l="l"/>
              <a:pathLst>
                <a:path h="6181927" w="7205965">
                  <a:moveTo>
                    <a:pt x="63030" y="5588374"/>
                  </a:moveTo>
                  <a:cubicBezTo>
                    <a:pt x="63030" y="5588374"/>
                    <a:pt x="0" y="5341810"/>
                    <a:pt x="10218" y="1214762"/>
                  </a:cubicBezTo>
                  <a:cubicBezTo>
                    <a:pt x="18651" y="990971"/>
                    <a:pt x="65033" y="645332"/>
                    <a:pt x="65033" y="645332"/>
                  </a:cubicBezTo>
                  <a:cubicBezTo>
                    <a:pt x="82233" y="502466"/>
                    <a:pt x="56685" y="337866"/>
                    <a:pt x="181385" y="223925"/>
                  </a:cubicBezTo>
                  <a:cubicBezTo>
                    <a:pt x="346794" y="72788"/>
                    <a:pt x="621643" y="0"/>
                    <a:pt x="6312892" y="6965"/>
                  </a:cubicBezTo>
                  <a:cubicBezTo>
                    <a:pt x="6529640" y="16819"/>
                    <a:pt x="6733955" y="36481"/>
                    <a:pt x="6868143" y="101690"/>
                  </a:cubicBezTo>
                  <a:cubicBezTo>
                    <a:pt x="7124189" y="226120"/>
                    <a:pt x="7205965" y="459160"/>
                    <a:pt x="7200477" y="704684"/>
                  </a:cubicBezTo>
                  <a:cubicBezTo>
                    <a:pt x="7200477" y="704684"/>
                    <a:pt x="7157189" y="1013073"/>
                    <a:pt x="7164622" y="1248607"/>
                  </a:cubicBezTo>
                  <a:cubicBezTo>
                    <a:pt x="7171745" y="5330175"/>
                    <a:pt x="7178902" y="5525778"/>
                    <a:pt x="7178902" y="5525778"/>
                  </a:cubicBezTo>
                  <a:cubicBezTo>
                    <a:pt x="7162220" y="5741510"/>
                    <a:pt x="7047576" y="5952122"/>
                    <a:pt x="6850708" y="6063746"/>
                  </a:cubicBezTo>
                  <a:cubicBezTo>
                    <a:pt x="6700356" y="6148995"/>
                    <a:pt x="6502325" y="6164093"/>
                    <a:pt x="5166401" y="6153351"/>
                  </a:cubicBezTo>
                  <a:cubicBezTo>
                    <a:pt x="645952" y="6148074"/>
                    <a:pt x="384604" y="6181927"/>
                    <a:pt x="254278" y="6072770"/>
                  </a:cubicBezTo>
                  <a:cubicBezTo>
                    <a:pt x="145767" y="5981885"/>
                    <a:pt x="81795" y="5788573"/>
                    <a:pt x="63030" y="5588374"/>
                  </a:cubicBezTo>
                  <a:close/>
                </a:path>
              </a:pathLst>
            </a:custGeom>
            <a:solidFill>
              <a:srgbClr val="FFFAEB"/>
            </a:solidFill>
          </p:spPr>
        </p:sp>
      </p:grpSp>
      <p:sp>
        <p:nvSpPr>
          <p:cNvPr name="Freeform 22" id="22"/>
          <p:cNvSpPr/>
          <p:nvPr/>
        </p:nvSpPr>
        <p:spPr>
          <a:xfrm flipH="false" flipV="false" rot="0">
            <a:off x="2581652" y="4631357"/>
            <a:ext cx="3292992" cy="2193956"/>
          </a:xfrm>
          <a:custGeom>
            <a:avLst/>
            <a:gdLst/>
            <a:ahLst/>
            <a:cxnLst/>
            <a:rect r="r" b="b" t="t" l="l"/>
            <a:pathLst>
              <a:path h="2193956" w="3292992">
                <a:moveTo>
                  <a:pt x="0" y="0"/>
                </a:moveTo>
                <a:lnTo>
                  <a:pt x="3292992" y="0"/>
                </a:lnTo>
                <a:lnTo>
                  <a:pt x="3292992" y="2193956"/>
                </a:lnTo>
                <a:lnTo>
                  <a:pt x="0" y="2193956"/>
                </a:lnTo>
                <a:lnTo>
                  <a:pt x="0" y="0"/>
                </a:lnTo>
                <a:close/>
              </a:path>
            </a:pathLst>
          </a:custGeom>
          <a:blipFill>
            <a:blip r:embed="rId18"/>
            <a:stretch>
              <a:fillRect l="0" t="0" r="0" b="0"/>
            </a:stretch>
          </a:blipFill>
        </p:spPr>
      </p:sp>
      <p:sp>
        <p:nvSpPr>
          <p:cNvPr name="TextBox 23" id="23"/>
          <p:cNvSpPr txBox="true"/>
          <p:nvPr/>
        </p:nvSpPr>
        <p:spPr>
          <a:xfrm rot="0">
            <a:off x="6402020" y="116886"/>
            <a:ext cx="2689925" cy="1314383"/>
          </a:xfrm>
          <a:prstGeom prst="rect">
            <a:avLst/>
          </a:prstGeom>
        </p:spPr>
        <p:txBody>
          <a:bodyPr anchor="t" rtlCol="false" tIns="0" lIns="0" bIns="0" rIns="0">
            <a:spAutoFit/>
          </a:bodyPr>
          <a:lstStyle/>
          <a:p>
            <a:pPr algn="ctr">
              <a:lnSpc>
                <a:spcPts val="2628"/>
              </a:lnSpc>
            </a:pPr>
            <a:r>
              <a:rPr lang="en-US" sz="1877">
                <a:solidFill>
                  <a:srgbClr val="1D1D1B"/>
                </a:solidFill>
                <a:latin typeface="Trocchi"/>
              </a:rPr>
              <a:t>01. Tools</a:t>
            </a:r>
          </a:p>
          <a:p>
            <a:pPr algn="ctr" marL="405381" indent="-202690" lvl="1">
              <a:lnSpc>
                <a:spcPts val="2628"/>
              </a:lnSpc>
              <a:buFont typeface="Arial"/>
              <a:buChar char="•"/>
            </a:pPr>
            <a:r>
              <a:rPr lang="en-US" sz="1877">
                <a:solidFill>
                  <a:srgbClr val="1D1D1B"/>
                </a:solidFill>
                <a:latin typeface="Trocchi"/>
              </a:rPr>
              <a:t>whiskar</a:t>
            </a:r>
          </a:p>
          <a:p>
            <a:pPr algn="ctr" marL="405381" indent="-202690" lvl="1">
              <a:lnSpc>
                <a:spcPts val="2628"/>
              </a:lnSpc>
              <a:buFont typeface="Arial"/>
              <a:buChar char="•"/>
            </a:pPr>
            <a:r>
              <a:rPr lang="en-US" sz="1877">
                <a:solidFill>
                  <a:srgbClr val="1D1D1B"/>
                </a:solidFill>
                <a:latin typeface="Trocchi"/>
              </a:rPr>
              <a:t> glass</a:t>
            </a:r>
          </a:p>
          <a:p>
            <a:pPr algn="ctr" marL="405381" indent="-202690" lvl="1">
              <a:lnSpc>
                <a:spcPts val="2628"/>
              </a:lnSpc>
              <a:buFont typeface="Arial"/>
              <a:buChar char="•"/>
            </a:pPr>
            <a:r>
              <a:rPr lang="en-US" sz="1877">
                <a:solidFill>
                  <a:srgbClr val="1D1D1B"/>
                </a:solidFill>
                <a:latin typeface="Trocchi"/>
              </a:rPr>
              <a:t>spoon</a:t>
            </a:r>
          </a:p>
        </p:txBody>
      </p:sp>
      <p:sp>
        <p:nvSpPr>
          <p:cNvPr name="TextBox 24" id="24"/>
          <p:cNvSpPr txBox="true"/>
          <p:nvPr/>
        </p:nvSpPr>
        <p:spPr>
          <a:xfrm rot="0">
            <a:off x="5441908" y="1572105"/>
            <a:ext cx="3739450" cy="481658"/>
          </a:xfrm>
          <a:prstGeom prst="rect">
            <a:avLst/>
          </a:prstGeom>
        </p:spPr>
        <p:txBody>
          <a:bodyPr anchor="t" rtlCol="false" tIns="0" lIns="0" bIns="0" rIns="0">
            <a:spAutoFit/>
          </a:bodyPr>
          <a:lstStyle/>
          <a:p>
            <a:pPr algn="ctr">
              <a:lnSpc>
                <a:spcPts val="3901"/>
              </a:lnSpc>
            </a:pPr>
            <a:r>
              <a:rPr lang="en-US" sz="2787">
                <a:solidFill>
                  <a:srgbClr val="1D1D1B"/>
                </a:solidFill>
                <a:latin typeface="Trocchi"/>
              </a:rPr>
              <a:t>03. Steps</a:t>
            </a:r>
          </a:p>
        </p:txBody>
      </p:sp>
      <p:sp>
        <p:nvSpPr>
          <p:cNvPr name="TextBox 25" id="25"/>
          <p:cNvSpPr txBox="true"/>
          <p:nvPr/>
        </p:nvSpPr>
        <p:spPr>
          <a:xfrm rot="0">
            <a:off x="874662" y="1903776"/>
            <a:ext cx="3739450" cy="363548"/>
          </a:xfrm>
          <a:prstGeom prst="rect">
            <a:avLst/>
          </a:prstGeom>
        </p:spPr>
        <p:txBody>
          <a:bodyPr anchor="t" rtlCol="false" tIns="0" lIns="0" bIns="0" rIns="0">
            <a:spAutoFit/>
          </a:bodyPr>
          <a:lstStyle/>
          <a:p>
            <a:pPr algn="ctr">
              <a:lnSpc>
                <a:spcPts val="3061"/>
              </a:lnSpc>
            </a:pPr>
            <a:r>
              <a:rPr lang="en-US" sz="2187">
                <a:solidFill>
                  <a:srgbClr val="1D1D1B"/>
                </a:solidFill>
                <a:latin typeface="Trocchi"/>
              </a:rPr>
              <a:t>02. Materials / Ingredients</a:t>
            </a:r>
          </a:p>
        </p:txBody>
      </p:sp>
      <p:sp>
        <p:nvSpPr>
          <p:cNvPr name="TextBox 26" id="26"/>
          <p:cNvSpPr txBox="true"/>
          <p:nvPr/>
        </p:nvSpPr>
        <p:spPr>
          <a:xfrm rot="0">
            <a:off x="488698" y="2441249"/>
            <a:ext cx="3739450" cy="1868805"/>
          </a:xfrm>
          <a:prstGeom prst="rect">
            <a:avLst/>
          </a:prstGeom>
        </p:spPr>
        <p:txBody>
          <a:bodyPr anchor="t" rtlCol="false" tIns="0" lIns="0" bIns="0" rIns="0">
            <a:spAutoFit/>
          </a:bodyPr>
          <a:lstStyle/>
          <a:p>
            <a:pPr marL="388620" indent="-194310" lvl="1">
              <a:lnSpc>
                <a:spcPts val="2520"/>
              </a:lnSpc>
              <a:buFont typeface="Arial"/>
              <a:buChar char="•"/>
            </a:pPr>
            <a:r>
              <a:rPr lang="en-US" sz="1800">
                <a:solidFill>
                  <a:srgbClr val="1D1D1B"/>
                </a:solidFill>
                <a:latin typeface="Trocchi"/>
              </a:rPr>
              <a:t>a spoon of istant black coffee</a:t>
            </a:r>
          </a:p>
          <a:p>
            <a:pPr marL="388620" indent="-194310" lvl="1">
              <a:lnSpc>
                <a:spcPts val="2520"/>
              </a:lnSpc>
              <a:buFont typeface="Arial"/>
              <a:buChar char="•"/>
            </a:pPr>
            <a:r>
              <a:rPr lang="en-US" sz="1800">
                <a:solidFill>
                  <a:srgbClr val="1D1D1B"/>
                </a:solidFill>
                <a:latin typeface="Trocchi"/>
              </a:rPr>
              <a:t>2 spoon of sugar</a:t>
            </a:r>
          </a:p>
          <a:p>
            <a:pPr marL="388620" indent="-194310" lvl="1">
              <a:lnSpc>
                <a:spcPts val="2520"/>
              </a:lnSpc>
              <a:buFont typeface="Arial"/>
              <a:buChar char="•"/>
            </a:pPr>
            <a:r>
              <a:rPr lang="en-US" sz="1800">
                <a:solidFill>
                  <a:srgbClr val="1D1D1B"/>
                </a:solidFill>
                <a:latin typeface="Trocchi"/>
              </a:rPr>
              <a:t>a spoon of water.</a:t>
            </a:r>
          </a:p>
          <a:p>
            <a:pPr marL="388620" indent="-194310" lvl="1">
              <a:lnSpc>
                <a:spcPts val="2520"/>
              </a:lnSpc>
              <a:buFont typeface="Arial"/>
              <a:buChar char="•"/>
            </a:pPr>
            <a:r>
              <a:rPr lang="en-US" sz="1800">
                <a:solidFill>
                  <a:srgbClr val="1D1D1B"/>
                </a:solidFill>
                <a:latin typeface="Trocchi"/>
              </a:rPr>
              <a:t>200 ml fresh milk.</a:t>
            </a:r>
          </a:p>
          <a:p>
            <a:pPr marL="388620" indent="-194310" lvl="1">
              <a:lnSpc>
                <a:spcPts val="2520"/>
              </a:lnSpc>
              <a:buFont typeface="Arial"/>
              <a:buChar char="•"/>
            </a:pPr>
            <a:r>
              <a:rPr lang="en-US" sz="1800">
                <a:solidFill>
                  <a:srgbClr val="1D1D1B"/>
                </a:solidFill>
                <a:latin typeface="Trocchi"/>
              </a:rPr>
              <a:t>ice cubes</a:t>
            </a:r>
          </a:p>
          <a:p>
            <a:pPr>
              <a:lnSpc>
                <a:spcPts val="2520"/>
              </a:lnSpc>
            </a:pPr>
            <a:r>
              <a:rPr lang="en-US" sz="1800">
                <a:solidFill>
                  <a:srgbClr val="1D1D1B"/>
                </a:solidFill>
                <a:latin typeface="Trocchi"/>
              </a:rPr>
              <a:t>       </a:t>
            </a:r>
          </a:p>
        </p:txBody>
      </p:sp>
      <p:sp>
        <p:nvSpPr>
          <p:cNvPr name="TextBox 27" id="27"/>
          <p:cNvSpPr txBox="true"/>
          <p:nvPr/>
        </p:nvSpPr>
        <p:spPr>
          <a:xfrm rot="0">
            <a:off x="5496139" y="2196480"/>
            <a:ext cx="3739450" cy="2497455"/>
          </a:xfrm>
          <a:prstGeom prst="rect">
            <a:avLst/>
          </a:prstGeom>
        </p:spPr>
        <p:txBody>
          <a:bodyPr anchor="t" rtlCol="false" tIns="0" lIns="0" bIns="0" rIns="0">
            <a:spAutoFit/>
          </a:bodyPr>
          <a:lstStyle/>
          <a:p>
            <a:pPr marL="388620" indent="-194310" lvl="1">
              <a:lnSpc>
                <a:spcPts val="2520"/>
              </a:lnSpc>
              <a:buFont typeface="Arial"/>
              <a:buChar char="•"/>
            </a:pPr>
            <a:r>
              <a:rPr lang="en-US" sz="1800">
                <a:solidFill>
                  <a:srgbClr val="1D1D1B"/>
                </a:solidFill>
                <a:latin typeface="Trocchi"/>
              </a:rPr>
              <a:t>First, mix the coffee, sugar and water in the glass until creamy.</a:t>
            </a:r>
          </a:p>
          <a:p>
            <a:pPr marL="388620" indent="-194310" lvl="1">
              <a:lnSpc>
                <a:spcPts val="2520"/>
              </a:lnSpc>
              <a:buFont typeface="Arial"/>
              <a:buChar char="•"/>
            </a:pPr>
            <a:r>
              <a:rPr lang="en-US" sz="1800">
                <a:solidFill>
                  <a:srgbClr val="1D1D1B"/>
                </a:solidFill>
                <a:latin typeface="Trocchi"/>
              </a:rPr>
              <a:t>Second, pour the milk into the glass.</a:t>
            </a:r>
          </a:p>
          <a:p>
            <a:pPr marL="388620" indent="-194310" lvl="1">
              <a:lnSpc>
                <a:spcPts val="2520"/>
              </a:lnSpc>
              <a:buFont typeface="Arial"/>
              <a:buChar char="•"/>
            </a:pPr>
            <a:r>
              <a:rPr lang="en-US" sz="1800">
                <a:solidFill>
                  <a:srgbClr val="1D1D1B"/>
                </a:solidFill>
                <a:latin typeface="Trocchi"/>
              </a:rPr>
              <a:t>After that add some ice cubes</a:t>
            </a:r>
          </a:p>
          <a:p>
            <a:pPr marL="388620" indent="-194310" lvl="1">
              <a:lnSpc>
                <a:spcPts val="2520"/>
              </a:lnSpc>
              <a:buFont typeface="Arial"/>
              <a:buChar char="•"/>
            </a:pPr>
            <a:r>
              <a:rPr lang="en-US" sz="1800">
                <a:solidFill>
                  <a:srgbClr val="1D1D1B"/>
                </a:solidFill>
                <a:latin typeface="Trocchi"/>
              </a:rPr>
              <a:t> Then stir them well.</a:t>
            </a:r>
          </a:p>
          <a:p>
            <a:pPr marL="388620" indent="-194310" lvl="1">
              <a:lnSpc>
                <a:spcPts val="2520"/>
              </a:lnSpc>
              <a:buFont typeface="Arial"/>
              <a:buChar char="•"/>
            </a:pPr>
            <a:r>
              <a:rPr lang="en-US" sz="1800">
                <a:solidFill>
                  <a:srgbClr val="1D1D1B"/>
                </a:solidFill>
                <a:latin typeface="Trocchi"/>
              </a:rPr>
              <a:t>Finally, it is ready to serve.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2121" t="-37307" r="-2081" b="-44112"/>
            </a:stretch>
          </a:blipFill>
        </p:spPr>
      </p:sp>
      <p:sp>
        <p:nvSpPr>
          <p:cNvPr name="Freeform 3" id="3"/>
          <p:cNvSpPr/>
          <p:nvPr/>
        </p:nvSpPr>
        <p:spPr>
          <a:xfrm flipH="false" flipV="false" rot="-8597740">
            <a:off x="-863014" y="-1261175"/>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794486">
            <a:off x="6764925" y="5413888"/>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2447002" y="2041116"/>
            <a:ext cx="6443364" cy="4948366"/>
          </a:xfrm>
          <a:prstGeom prst="rect">
            <a:avLst/>
          </a:prstGeom>
        </p:spPr>
        <p:txBody>
          <a:bodyPr anchor="t" rtlCol="false" tIns="0" lIns="0" bIns="0" rIns="0">
            <a:spAutoFit/>
          </a:bodyPr>
          <a:lstStyle/>
          <a:p>
            <a:pPr marL="571707" indent="-285853" lvl="1">
              <a:lnSpc>
                <a:spcPts val="3707"/>
              </a:lnSpc>
              <a:buFont typeface="Arial"/>
              <a:buChar char="•"/>
            </a:pPr>
            <a:r>
              <a:rPr lang="en-US" sz="2648">
                <a:solidFill>
                  <a:srgbClr val="1D1D1B"/>
                </a:solidFill>
                <a:latin typeface="More Sugar Thin"/>
              </a:rPr>
              <a:t>First, Hold up the camera and centre the object in the LCD</a:t>
            </a:r>
          </a:p>
          <a:p>
            <a:pPr marL="571707" indent="-285853" lvl="1">
              <a:lnSpc>
                <a:spcPts val="3707"/>
              </a:lnSpc>
              <a:buFont typeface="Arial"/>
              <a:buChar char="•"/>
            </a:pPr>
            <a:r>
              <a:rPr lang="en-US" sz="2648">
                <a:solidFill>
                  <a:srgbClr val="1D1D1B"/>
                </a:solidFill>
                <a:latin typeface="More Sugar Thin"/>
              </a:rPr>
              <a:t>Second, move closer or use the zoom control for the result you want.</a:t>
            </a:r>
          </a:p>
          <a:p>
            <a:pPr marL="571707" indent="-285853" lvl="1">
              <a:lnSpc>
                <a:spcPts val="3707"/>
              </a:lnSpc>
              <a:buFont typeface="Arial"/>
              <a:buChar char="•"/>
            </a:pPr>
            <a:r>
              <a:rPr lang="en-US" sz="2648">
                <a:solidFill>
                  <a:srgbClr val="1D1D1B"/>
                </a:solidFill>
                <a:latin typeface="More Sugar Thin"/>
              </a:rPr>
              <a:t>Third, when you are ready to take the picture, hold the shutter halfway.</a:t>
            </a:r>
          </a:p>
          <a:p>
            <a:pPr marL="571707" indent="-285853" lvl="1">
              <a:lnSpc>
                <a:spcPts val="3707"/>
              </a:lnSpc>
              <a:buFont typeface="Arial"/>
              <a:buChar char="•"/>
            </a:pPr>
            <a:r>
              <a:rPr lang="en-US" sz="2648">
                <a:solidFill>
                  <a:srgbClr val="1D1D1B"/>
                </a:solidFill>
                <a:latin typeface="More Sugar Thin"/>
              </a:rPr>
              <a:t>Then, a light should appear that lets you know the camera is set to go.</a:t>
            </a:r>
          </a:p>
          <a:p>
            <a:pPr marL="571707" indent="-285853" lvl="1">
              <a:lnSpc>
                <a:spcPts val="3707"/>
              </a:lnSpc>
              <a:buFont typeface="Arial"/>
              <a:buChar char="•"/>
            </a:pPr>
            <a:r>
              <a:rPr lang="en-US" sz="2648">
                <a:solidFill>
                  <a:srgbClr val="1D1D1B"/>
                </a:solidFill>
                <a:latin typeface="More Sugar Thin"/>
              </a:rPr>
              <a:t>Lastly, press shutter all the way down.     </a:t>
            </a:r>
          </a:p>
          <a:p>
            <a:pPr>
              <a:lnSpc>
                <a:spcPts val="6253"/>
              </a:lnSpc>
            </a:pPr>
          </a:p>
        </p:txBody>
      </p:sp>
      <p:grpSp>
        <p:nvGrpSpPr>
          <p:cNvPr name="Group 6" id="6"/>
          <p:cNvGrpSpPr/>
          <p:nvPr/>
        </p:nvGrpSpPr>
        <p:grpSpPr>
          <a:xfrm rot="-5400000">
            <a:off x="4036204" y="-2597980"/>
            <a:ext cx="1568207" cy="7376698"/>
            <a:chOff x="0" y="0"/>
            <a:chExt cx="1712938" cy="8057496"/>
          </a:xfrm>
        </p:grpSpPr>
        <p:sp>
          <p:nvSpPr>
            <p:cNvPr name="Freeform 7" id="7"/>
            <p:cNvSpPr/>
            <p:nvPr/>
          </p:nvSpPr>
          <p:spPr>
            <a:xfrm flipH="false" flipV="false" rot="0">
              <a:off x="-9098" y="-6509"/>
              <a:ext cx="1727269" cy="8089549"/>
            </a:xfrm>
            <a:custGeom>
              <a:avLst/>
              <a:gdLst/>
              <a:ahLst/>
              <a:cxnLst/>
              <a:rect r="r" b="b" t="t" l="l"/>
              <a:pathLst>
                <a:path h="8089549" w="172726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cubicBezTo>
                    <a:pt x="645952" y="8055697"/>
                    <a:pt x="384604" y="8089550"/>
                    <a:pt x="254278" y="7980392"/>
                  </a:cubicBezTo>
                  <a:cubicBezTo>
                    <a:pt x="145767" y="7889507"/>
                    <a:pt x="81795" y="7696195"/>
                    <a:pt x="63030" y="7495996"/>
                  </a:cubicBezTo>
                  <a:close/>
                </a:path>
              </a:pathLst>
            </a:custGeom>
            <a:solidFill>
              <a:srgbClr val="FFFAEB"/>
            </a:solidFill>
          </p:spPr>
        </p:sp>
      </p:grpSp>
      <p:sp>
        <p:nvSpPr>
          <p:cNvPr name="TextBox 8" id="8"/>
          <p:cNvSpPr txBox="true"/>
          <p:nvPr/>
        </p:nvSpPr>
        <p:spPr>
          <a:xfrm rot="0">
            <a:off x="1692149" y="564147"/>
            <a:ext cx="6986948" cy="659765"/>
          </a:xfrm>
          <a:prstGeom prst="rect">
            <a:avLst/>
          </a:prstGeom>
        </p:spPr>
        <p:txBody>
          <a:bodyPr anchor="t" rtlCol="false" tIns="0" lIns="0" bIns="0" rIns="0">
            <a:spAutoFit/>
          </a:bodyPr>
          <a:lstStyle/>
          <a:p>
            <a:pPr algn="ctr">
              <a:lnSpc>
                <a:spcPts val="5170"/>
              </a:lnSpc>
            </a:pPr>
            <a:r>
              <a:rPr lang="en-US" sz="4700">
                <a:solidFill>
                  <a:srgbClr val="1D1D1B"/>
                </a:solidFill>
                <a:latin typeface="One Little Font"/>
              </a:rPr>
              <a:t>How to operate camera</a:t>
            </a:r>
          </a:p>
        </p:txBody>
      </p:sp>
      <p:sp>
        <p:nvSpPr>
          <p:cNvPr name="Freeform 9" id="9"/>
          <p:cNvSpPr/>
          <p:nvPr/>
        </p:nvSpPr>
        <p:spPr>
          <a:xfrm flipH="false" flipV="false" rot="300383">
            <a:off x="9108567" y="3895403"/>
            <a:ext cx="261597" cy="328490"/>
          </a:xfrm>
          <a:custGeom>
            <a:avLst/>
            <a:gdLst/>
            <a:ahLst/>
            <a:cxnLst/>
            <a:rect r="r" b="b" t="t" l="l"/>
            <a:pathLst>
              <a:path h="328490" w="261597">
                <a:moveTo>
                  <a:pt x="0" y="0"/>
                </a:moveTo>
                <a:lnTo>
                  <a:pt x="261597" y="0"/>
                </a:lnTo>
                <a:lnTo>
                  <a:pt x="261597" y="328490"/>
                </a:lnTo>
                <a:lnTo>
                  <a:pt x="0" y="32849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true" flipV="false" rot="-446010">
            <a:off x="9036583" y="4550298"/>
            <a:ext cx="188280" cy="236425"/>
          </a:xfrm>
          <a:custGeom>
            <a:avLst/>
            <a:gdLst/>
            <a:ahLst/>
            <a:cxnLst/>
            <a:rect r="r" b="b" t="t" l="l"/>
            <a:pathLst>
              <a:path h="236425" w="188280">
                <a:moveTo>
                  <a:pt x="188280" y="0"/>
                </a:moveTo>
                <a:lnTo>
                  <a:pt x="0" y="0"/>
                </a:lnTo>
                <a:lnTo>
                  <a:pt x="0" y="236424"/>
                </a:lnTo>
                <a:lnTo>
                  <a:pt x="188280" y="236424"/>
                </a:lnTo>
                <a:lnTo>
                  <a:pt x="18828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true" flipV="false" rot="-446010">
            <a:off x="2352862" y="3528250"/>
            <a:ext cx="188280" cy="236425"/>
          </a:xfrm>
          <a:custGeom>
            <a:avLst/>
            <a:gdLst/>
            <a:ahLst/>
            <a:cxnLst/>
            <a:rect r="r" b="b" t="t" l="l"/>
            <a:pathLst>
              <a:path h="236425" w="188280">
                <a:moveTo>
                  <a:pt x="188280" y="0"/>
                </a:moveTo>
                <a:lnTo>
                  <a:pt x="0" y="0"/>
                </a:lnTo>
                <a:lnTo>
                  <a:pt x="0" y="236425"/>
                </a:lnTo>
                <a:lnTo>
                  <a:pt x="188280" y="236425"/>
                </a:lnTo>
                <a:lnTo>
                  <a:pt x="18828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239503" y="3646463"/>
            <a:ext cx="2701131" cy="2730923"/>
          </a:xfrm>
          <a:custGeom>
            <a:avLst/>
            <a:gdLst/>
            <a:ahLst/>
            <a:cxnLst/>
            <a:rect r="r" b="b" t="t" l="l"/>
            <a:pathLst>
              <a:path h="2730923" w="2701131">
                <a:moveTo>
                  <a:pt x="0" y="0"/>
                </a:moveTo>
                <a:lnTo>
                  <a:pt x="2701132" y="0"/>
                </a:lnTo>
                <a:lnTo>
                  <a:pt x="2701132" y="2730923"/>
                </a:lnTo>
                <a:lnTo>
                  <a:pt x="0" y="27309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2760415">
            <a:off x="1075537" y="2447501"/>
            <a:ext cx="485101" cy="571547"/>
          </a:xfrm>
          <a:custGeom>
            <a:avLst/>
            <a:gdLst/>
            <a:ahLst/>
            <a:cxnLst/>
            <a:rect r="r" b="b" t="t" l="l"/>
            <a:pathLst>
              <a:path h="571547" w="485101">
                <a:moveTo>
                  <a:pt x="0" y="0"/>
                </a:moveTo>
                <a:lnTo>
                  <a:pt x="485101" y="0"/>
                </a:lnTo>
                <a:lnTo>
                  <a:pt x="485101" y="571547"/>
                </a:lnTo>
                <a:lnTo>
                  <a:pt x="0" y="5715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true" flipV="false" rot="389171">
            <a:off x="6605201" y="968093"/>
            <a:ext cx="1763725" cy="544550"/>
          </a:xfrm>
          <a:custGeom>
            <a:avLst/>
            <a:gdLst/>
            <a:ahLst/>
            <a:cxnLst/>
            <a:rect r="r" b="b" t="t" l="l"/>
            <a:pathLst>
              <a:path h="544550" w="1763725">
                <a:moveTo>
                  <a:pt x="1763726" y="0"/>
                </a:moveTo>
                <a:lnTo>
                  <a:pt x="0" y="0"/>
                </a:lnTo>
                <a:lnTo>
                  <a:pt x="0" y="544550"/>
                </a:lnTo>
                <a:lnTo>
                  <a:pt x="1763726" y="544550"/>
                </a:lnTo>
                <a:lnTo>
                  <a:pt x="1763726"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0">
            <a:off x="531852" y="1577607"/>
            <a:ext cx="2116434" cy="1894208"/>
          </a:xfrm>
          <a:custGeom>
            <a:avLst/>
            <a:gdLst/>
            <a:ahLst/>
            <a:cxnLst/>
            <a:rect r="r" b="b" t="t" l="l"/>
            <a:pathLst>
              <a:path h="1894208" w="2116434">
                <a:moveTo>
                  <a:pt x="0" y="0"/>
                </a:moveTo>
                <a:lnTo>
                  <a:pt x="2116434" y="0"/>
                </a:lnTo>
                <a:lnTo>
                  <a:pt x="2116434" y="1894208"/>
                </a:lnTo>
                <a:lnTo>
                  <a:pt x="0" y="1894208"/>
                </a:lnTo>
                <a:lnTo>
                  <a:pt x="0" y="0"/>
                </a:lnTo>
                <a:close/>
              </a:path>
            </a:pathLst>
          </a:custGeom>
          <a:blipFill>
            <a:blip r:embed="rId13"/>
            <a:stretch>
              <a:fillRect l="0" t="0" r="0" b="0"/>
            </a:stretch>
          </a:blipFill>
        </p:spPr>
      </p:sp>
      <p:sp>
        <p:nvSpPr>
          <p:cNvPr name="TextBox 16" id="16"/>
          <p:cNvSpPr txBox="true"/>
          <p:nvPr/>
        </p:nvSpPr>
        <p:spPr>
          <a:xfrm rot="0">
            <a:off x="3809988" y="1173693"/>
            <a:ext cx="2020639" cy="530861"/>
          </a:xfrm>
          <a:prstGeom prst="rect">
            <a:avLst/>
          </a:prstGeom>
        </p:spPr>
        <p:txBody>
          <a:bodyPr anchor="t" rtlCol="false" tIns="0" lIns="0" bIns="0" rIns="0">
            <a:spAutoFit/>
          </a:bodyPr>
          <a:lstStyle/>
          <a:p>
            <a:pPr algn="ctr">
              <a:lnSpc>
                <a:spcPts val="4339"/>
              </a:lnSpc>
            </a:pPr>
            <a:r>
              <a:rPr lang="en-US" sz="3099">
                <a:solidFill>
                  <a:srgbClr val="1D1D1B"/>
                </a:solidFill>
                <a:latin typeface="Trocchi"/>
              </a:rPr>
              <a:t>Steps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DAFN5B99oV4</dc:identifier>
  <dcterms:modified xsi:type="dcterms:W3CDTF">2011-08-01T06:04:30Z</dcterms:modified>
  <cp:revision>1</cp:revision>
  <dc:title>Procedure Text</dc:title>
</cp:coreProperties>
</file>